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1" r:id="rId22"/>
    <p:sldId id="278" r:id="rId23"/>
    <p:sldId id="279" r:id="rId24"/>
    <p:sldId id="282" r:id="rId25"/>
    <p:sldId id="280" r:id="rId26"/>
    <p:sldId id="281" r:id="rId27"/>
    <p:sldId id="284" r:id="rId28"/>
    <p:sldId id="291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296" r:id="rId44"/>
    <p:sldId id="300" r:id="rId45"/>
    <p:sldId id="302" r:id="rId46"/>
    <p:sldId id="304" r:id="rId47"/>
    <p:sldId id="303" r:id="rId48"/>
    <p:sldId id="301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44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EA3FC-DA5E-489A-BB01-ED651CFC45CC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5"/>
            <p14:sldId id="276"/>
            <p14:sldId id="277"/>
            <p14:sldId id="271"/>
            <p14:sldId id="278"/>
            <p14:sldId id="279"/>
            <p14:sldId id="282"/>
            <p14:sldId id="280"/>
            <p14:sldId id="281"/>
            <p14:sldId id="284"/>
            <p14:sldId id="29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0"/>
            <p14:sldId id="302"/>
            <p14:sldId id="304"/>
            <p14:sldId id="303"/>
            <p14:sldId id="301"/>
            <p14:sldId id="305"/>
            <p14:sldId id="306"/>
            <p14:sldId id="307"/>
            <p14:sldId id="308"/>
          </p14:sldIdLst>
        </p14:section>
        <p14:section name="Untitled Section" id="{5C015DCE-8EB8-49DD-9942-9630D4FBBA69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Untitled Section" id="{EEA66F71-E52C-4998-A04A-028D7927AE5B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44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414D8-B1C0-464A-A140-72D64B1CA8E1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0E580323-566C-48AC-9649-BB1EA7DB6DA1}">
      <dgm:prSet phldrT="[Text]"/>
      <dgm:spPr/>
      <dgm:t>
        <a:bodyPr/>
        <a:lstStyle/>
        <a:p>
          <a:r>
            <a:rPr lang="en-US" dirty="0"/>
            <a:t>From </a:t>
          </a:r>
          <a:r>
            <a:rPr lang="en-US" b="1" dirty="0"/>
            <a:t>the construct</a:t>
          </a:r>
        </a:p>
      </dgm:t>
    </dgm:pt>
    <dgm:pt modelId="{8D32B930-F49D-4045-AFC8-8037A5643F15}" type="parTrans" cxnId="{E1F4EF9E-8C84-486E-BA1E-B7FF09C0B89C}">
      <dgm:prSet/>
      <dgm:spPr/>
      <dgm:t>
        <a:bodyPr/>
        <a:lstStyle/>
        <a:p>
          <a:endParaRPr lang="en-US"/>
        </a:p>
      </dgm:t>
    </dgm:pt>
    <dgm:pt modelId="{6AA90349-C59F-49B8-B7DC-0A30DE213D25}" type="sibTrans" cxnId="{E1F4EF9E-8C84-486E-BA1E-B7FF09C0B89C}">
      <dgm:prSet/>
      <dgm:spPr/>
      <dgm:t>
        <a:bodyPr/>
        <a:lstStyle/>
        <a:p>
          <a:endParaRPr lang="en-US"/>
        </a:p>
      </dgm:t>
    </dgm:pt>
    <dgm:pt modelId="{F0BBE158-BC5A-47DB-B954-078011A0D668}">
      <dgm:prSet phldrT="[Text]"/>
      <dgm:spPr/>
      <dgm:t>
        <a:bodyPr/>
        <a:lstStyle/>
        <a:p>
          <a:r>
            <a:rPr lang="en-US" dirty="0"/>
            <a:t>(Maybe) for differential drive [turtlebot3], aim </a:t>
          </a:r>
          <a:r>
            <a:rPr lang="en-US"/>
            <a:t>is to </a:t>
          </a:r>
          <a:r>
            <a:rPr lang="en-US" dirty="0"/>
            <a:t>provide workflow schema</a:t>
          </a:r>
        </a:p>
      </dgm:t>
    </dgm:pt>
    <dgm:pt modelId="{B872348A-CBCE-430B-A032-64D687B76F8B}" type="parTrans" cxnId="{40A98664-BEC6-4DA2-8673-358EAA60AE44}">
      <dgm:prSet/>
      <dgm:spPr/>
      <dgm:t>
        <a:bodyPr/>
        <a:lstStyle/>
        <a:p>
          <a:endParaRPr lang="en-US"/>
        </a:p>
      </dgm:t>
    </dgm:pt>
    <dgm:pt modelId="{CB99B2EE-7D71-4EE0-9671-89C67E563067}" type="sibTrans" cxnId="{40A98664-BEC6-4DA2-8673-358EAA60AE44}">
      <dgm:prSet/>
      <dgm:spPr/>
      <dgm:t>
        <a:bodyPr/>
        <a:lstStyle/>
        <a:p>
          <a:endParaRPr lang="en-US"/>
        </a:p>
      </dgm:t>
    </dgm:pt>
    <dgm:pt modelId="{24B5FE0B-7E49-472F-A2EA-0BFC8C71DA21}">
      <dgm:prSet phldrT="[Text]"/>
      <dgm:spPr/>
      <dgm:t>
        <a:bodyPr/>
        <a:lstStyle/>
        <a:p>
          <a:r>
            <a:rPr lang="en-US" dirty="0"/>
            <a:t>Implementation on Ackermann based drive in gazebo</a:t>
          </a:r>
        </a:p>
      </dgm:t>
    </dgm:pt>
    <dgm:pt modelId="{4AA4D5E8-CE42-43DB-9C4B-471BB40DFFEE}" type="parTrans" cxnId="{C9852F83-888D-4F4F-97E0-FCD7FFBC9FBA}">
      <dgm:prSet/>
      <dgm:spPr/>
      <dgm:t>
        <a:bodyPr/>
        <a:lstStyle/>
        <a:p>
          <a:endParaRPr lang="en-US"/>
        </a:p>
      </dgm:t>
    </dgm:pt>
    <dgm:pt modelId="{E38F40DE-661D-4FE0-9BC4-9A1C0C1C220B}" type="sibTrans" cxnId="{C9852F83-888D-4F4F-97E0-FCD7FFBC9FBA}">
      <dgm:prSet/>
      <dgm:spPr/>
      <dgm:t>
        <a:bodyPr/>
        <a:lstStyle/>
        <a:p>
          <a:endParaRPr lang="en-US"/>
        </a:p>
      </dgm:t>
    </dgm:pt>
    <dgm:pt modelId="{104F8A25-85C6-48F2-8A12-5E762E27815C}" type="pres">
      <dgm:prSet presAssocID="{ADF414D8-B1C0-464A-A140-72D64B1CA8E1}" presName="arrowDiagram" presStyleCnt="0">
        <dgm:presLayoutVars>
          <dgm:chMax val="5"/>
          <dgm:dir/>
          <dgm:resizeHandles val="exact"/>
        </dgm:presLayoutVars>
      </dgm:prSet>
      <dgm:spPr/>
    </dgm:pt>
    <dgm:pt modelId="{7AB1A96E-FD2B-40E3-A9B2-72E320A3289F}" type="pres">
      <dgm:prSet presAssocID="{ADF414D8-B1C0-464A-A140-72D64B1CA8E1}" presName="arrow" presStyleLbl="bgShp" presStyleIdx="0" presStyleCnt="1"/>
      <dgm:spPr/>
    </dgm:pt>
    <dgm:pt modelId="{604A41A7-3201-46A5-AE08-B4BC7B994857}" type="pres">
      <dgm:prSet presAssocID="{ADF414D8-B1C0-464A-A140-72D64B1CA8E1}" presName="arrowDiagram3" presStyleCnt="0"/>
      <dgm:spPr/>
    </dgm:pt>
    <dgm:pt modelId="{88FA01BD-B2C8-4108-89AE-87D8850B9B34}" type="pres">
      <dgm:prSet presAssocID="{0E580323-566C-48AC-9649-BB1EA7DB6DA1}" presName="bullet3a" presStyleLbl="node1" presStyleIdx="0" presStyleCnt="3"/>
      <dgm:spPr/>
    </dgm:pt>
    <dgm:pt modelId="{F9B62316-53A0-43EA-8A13-9279D85994D9}" type="pres">
      <dgm:prSet presAssocID="{0E580323-566C-48AC-9649-BB1EA7DB6DA1}" presName="textBox3a" presStyleLbl="revTx" presStyleIdx="0" presStyleCnt="3">
        <dgm:presLayoutVars>
          <dgm:bulletEnabled val="1"/>
        </dgm:presLayoutVars>
      </dgm:prSet>
      <dgm:spPr/>
    </dgm:pt>
    <dgm:pt modelId="{99AA457A-BDEA-47AB-B9AB-78CEE2478C32}" type="pres">
      <dgm:prSet presAssocID="{F0BBE158-BC5A-47DB-B954-078011A0D668}" presName="bullet3b" presStyleLbl="node1" presStyleIdx="1" presStyleCnt="3"/>
      <dgm:spPr/>
    </dgm:pt>
    <dgm:pt modelId="{9C7BA4F6-87EE-41FA-93ED-742EB990746E}" type="pres">
      <dgm:prSet presAssocID="{F0BBE158-BC5A-47DB-B954-078011A0D668}" presName="textBox3b" presStyleLbl="revTx" presStyleIdx="1" presStyleCnt="3">
        <dgm:presLayoutVars>
          <dgm:bulletEnabled val="1"/>
        </dgm:presLayoutVars>
      </dgm:prSet>
      <dgm:spPr/>
    </dgm:pt>
    <dgm:pt modelId="{95F2A09F-4AFB-4A12-B2EE-FD271082143E}" type="pres">
      <dgm:prSet presAssocID="{24B5FE0B-7E49-472F-A2EA-0BFC8C71DA21}" presName="bullet3c" presStyleLbl="node1" presStyleIdx="2" presStyleCnt="3"/>
      <dgm:spPr/>
    </dgm:pt>
    <dgm:pt modelId="{58EFCD23-E87D-43F6-B924-DC96AA139830}" type="pres">
      <dgm:prSet presAssocID="{24B5FE0B-7E49-472F-A2EA-0BFC8C71DA21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7B611118-630E-4F17-A9B4-C8679950ED64}" type="presOf" srcId="{0E580323-566C-48AC-9649-BB1EA7DB6DA1}" destId="{F9B62316-53A0-43EA-8A13-9279D85994D9}" srcOrd="0" destOrd="0" presId="urn:microsoft.com/office/officeart/2005/8/layout/arrow2"/>
    <dgm:cxn modelId="{29D1F219-29FB-4C86-9A1D-E9A6557335B6}" type="presOf" srcId="{F0BBE158-BC5A-47DB-B954-078011A0D668}" destId="{9C7BA4F6-87EE-41FA-93ED-742EB990746E}" srcOrd="0" destOrd="0" presId="urn:microsoft.com/office/officeart/2005/8/layout/arrow2"/>
    <dgm:cxn modelId="{40A98664-BEC6-4DA2-8673-358EAA60AE44}" srcId="{ADF414D8-B1C0-464A-A140-72D64B1CA8E1}" destId="{F0BBE158-BC5A-47DB-B954-078011A0D668}" srcOrd="1" destOrd="0" parTransId="{B872348A-CBCE-430B-A032-64D687B76F8B}" sibTransId="{CB99B2EE-7D71-4EE0-9671-89C67E563067}"/>
    <dgm:cxn modelId="{C9852F83-888D-4F4F-97E0-FCD7FFBC9FBA}" srcId="{ADF414D8-B1C0-464A-A140-72D64B1CA8E1}" destId="{24B5FE0B-7E49-472F-A2EA-0BFC8C71DA21}" srcOrd="2" destOrd="0" parTransId="{4AA4D5E8-CE42-43DB-9C4B-471BB40DFFEE}" sibTransId="{E38F40DE-661D-4FE0-9BC4-9A1C0C1C220B}"/>
    <dgm:cxn modelId="{E1F4EF9E-8C84-486E-BA1E-B7FF09C0B89C}" srcId="{ADF414D8-B1C0-464A-A140-72D64B1CA8E1}" destId="{0E580323-566C-48AC-9649-BB1EA7DB6DA1}" srcOrd="0" destOrd="0" parTransId="{8D32B930-F49D-4045-AFC8-8037A5643F15}" sibTransId="{6AA90349-C59F-49B8-B7DC-0A30DE213D25}"/>
    <dgm:cxn modelId="{07B82ABC-C07A-4CEE-916D-449D52A3647D}" type="presOf" srcId="{24B5FE0B-7E49-472F-A2EA-0BFC8C71DA21}" destId="{58EFCD23-E87D-43F6-B924-DC96AA139830}" srcOrd="0" destOrd="0" presId="urn:microsoft.com/office/officeart/2005/8/layout/arrow2"/>
    <dgm:cxn modelId="{2B33C3FD-F977-404F-ADDF-D7B18FC716D0}" type="presOf" srcId="{ADF414D8-B1C0-464A-A140-72D64B1CA8E1}" destId="{104F8A25-85C6-48F2-8A12-5E762E27815C}" srcOrd="0" destOrd="0" presId="urn:microsoft.com/office/officeart/2005/8/layout/arrow2"/>
    <dgm:cxn modelId="{BDBF4F4E-DFB0-4E2E-812D-DE36456D3EAC}" type="presParOf" srcId="{104F8A25-85C6-48F2-8A12-5E762E27815C}" destId="{7AB1A96E-FD2B-40E3-A9B2-72E320A3289F}" srcOrd="0" destOrd="0" presId="urn:microsoft.com/office/officeart/2005/8/layout/arrow2"/>
    <dgm:cxn modelId="{CD1DC7BB-68F7-40B3-AA52-758D119C8107}" type="presParOf" srcId="{104F8A25-85C6-48F2-8A12-5E762E27815C}" destId="{604A41A7-3201-46A5-AE08-B4BC7B994857}" srcOrd="1" destOrd="0" presId="urn:microsoft.com/office/officeart/2005/8/layout/arrow2"/>
    <dgm:cxn modelId="{A318A0FF-FBC3-42F0-AA33-5C3B799639B2}" type="presParOf" srcId="{604A41A7-3201-46A5-AE08-B4BC7B994857}" destId="{88FA01BD-B2C8-4108-89AE-87D8850B9B34}" srcOrd="0" destOrd="0" presId="urn:microsoft.com/office/officeart/2005/8/layout/arrow2"/>
    <dgm:cxn modelId="{4E8AA176-2A88-4E54-8EF7-8AF65BB4F299}" type="presParOf" srcId="{604A41A7-3201-46A5-AE08-B4BC7B994857}" destId="{F9B62316-53A0-43EA-8A13-9279D85994D9}" srcOrd="1" destOrd="0" presId="urn:microsoft.com/office/officeart/2005/8/layout/arrow2"/>
    <dgm:cxn modelId="{62629E80-E08F-4A93-9D6D-09C7BE461FC8}" type="presParOf" srcId="{604A41A7-3201-46A5-AE08-B4BC7B994857}" destId="{99AA457A-BDEA-47AB-B9AB-78CEE2478C32}" srcOrd="2" destOrd="0" presId="urn:microsoft.com/office/officeart/2005/8/layout/arrow2"/>
    <dgm:cxn modelId="{E6077209-5603-4F4B-AF99-AB24DC7D2027}" type="presParOf" srcId="{604A41A7-3201-46A5-AE08-B4BC7B994857}" destId="{9C7BA4F6-87EE-41FA-93ED-742EB990746E}" srcOrd="3" destOrd="0" presId="urn:microsoft.com/office/officeart/2005/8/layout/arrow2"/>
    <dgm:cxn modelId="{2AF884AF-E0DE-42A2-B8EE-AE3040D97A8E}" type="presParOf" srcId="{604A41A7-3201-46A5-AE08-B4BC7B994857}" destId="{95F2A09F-4AFB-4A12-B2EE-FD271082143E}" srcOrd="4" destOrd="0" presId="urn:microsoft.com/office/officeart/2005/8/layout/arrow2"/>
    <dgm:cxn modelId="{419D0E7A-6C92-4FCA-A383-04633881143C}" type="presParOf" srcId="{604A41A7-3201-46A5-AE08-B4BC7B994857}" destId="{58EFCD23-E87D-43F6-B924-DC96AA13983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6A6AA-5839-44EE-99C7-971BE0A24E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</dgm:pt>
    <dgm:pt modelId="{1523F218-ADC9-4909-9ECF-3F006950C15E}">
      <dgm:prSet phldrT="[Text]"/>
      <dgm:spPr/>
      <dgm:t>
        <a:bodyPr/>
        <a:lstStyle/>
        <a:p>
          <a:r>
            <a:rPr lang="en-US" dirty="0"/>
            <a:t>Things left but </a:t>
          </a:r>
          <a:r>
            <a:rPr lang="en-US"/>
            <a:t>important to </a:t>
          </a:r>
          <a:r>
            <a:rPr lang="en-US" dirty="0"/>
            <a:t>do:</a:t>
          </a:r>
        </a:p>
      </dgm:t>
    </dgm:pt>
    <dgm:pt modelId="{1E3C694F-B918-478D-9FEE-4D4AA0DFDC06}" type="parTrans" cxnId="{44D9A6BD-96D9-4B02-B4EE-281F25A22CD4}">
      <dgm:prSet/>
      <dgm:spPr/>
      <dgm:t>
        <a:bodyPr/>
        <a:lstStyle/>
        <a:p>
          <a:endParaRPr lang="en-US"/>
        </a:p>
      </dgm:t>
    </dgm:pt>
    <dgm:pt modelId="{9E3A720B-2BA9-4460-B3CF-8A5B4C12BD9C}" type="sibTrans" cxnId="{44D9A6BD-96D9-4B02-B4EE-281F25A22CD4}">
      <dgm:prSet/>
      <dgm:spPr/>
      <dgm:t>
        <a:bodyPr/>
        <a:lstStyle/>
        <a:p>
          <a:endParaRPr lang="en-US"/>
        </a:p>
      </dgm:t>
    </dgm:pt>
    <dgm:pt modelId="{0318B283-266E-4CBD-8805-B3B86601C7A9}">
      <dgm:prSet phldrT="[Text]"/>
      <dgm:spPr/>
      <dgm:t>
        <a:bodyPr/>
        <a:lstStyle/>
        <a:p>
          <a:r>
            <a:rPr lang="en-US" dirty="0"/>
            <a:t>2. Modifying Arduino code for steering wheel.</a:t>
          </a:r>
        </a:p>
      </dgm:t>
    </dgm:pt>
    <dgm:pt modelId="{B4124D07-2F0D-4105-80BB-3F643F6AEDCD}" type="parTrans" cxnId="{CD85F39C-57D7-4416-BAAA-175CD520940D}">
      <dgm:prSet/>
      <dgm:spPr/>
      <dgm:t>
        <a:bodyPr/>
        <a:lstStyle/>
        <a:p>
          <a:endParaRPr lang="en-US"/>
        </a:p>
      </dgm:t>
    </dgm:pt>
    <dgm:pt modelId="{EFD80E48-0A07-4C58-B06A-BD2811500D21}" type="sibTrans" cxnId="{CD85F39C-57D7-4416-BAAA-175CD520940D}">
      <dgm:prSet/>
      <dgm:spPr/>
      <dgm:t>
        <a:bodyPr/>
        <a:lstStyle/>
        <a:p>
          <a:endParaRPr lang="en-US"/>
        </a:p>
      </dgm:t>
    </dgm:pt>
    <dgm:pt modelId="{57539AB5-5836-496B-8DA4-F35E9C48C9E2}">
      <dgm:prSet phldrT="[Text]"/>
      <dgm:spPr/>
      <dgm:t>
        <a:bodyPr/>
        <a:lstStyle/>
        <a:p>
          <a:r>
            <a:rPr lang="en-US" dirty="0"/>
            <a:t>3. Setup of car, for driving in the room</a:t>
          </a:r>
        </a:p>
      </dgm:t>
    </dgm:pt>
    <dgm:pt modelId="{A666DC3B-A6AD-4CBA-AC4E-10BBFBC34025}" type="parTrans" cxnId="{262AA382-A553-49F6-AD97-1DB774B8738A}">
      <dgm:prSet/>
      <dgm:spPr/>
      <dgm:t>
        <a:bodyPr/>
        <a:lstStyle/>
        <a:p>
          <a:endParaRPr lang="en-US"/>
        </a:p>
      </dgm:t>
    </dgm:pt>
    <dgm:pt modelId="{F1F76545-08C7-4E8C-8F23-E749CDBE4D53}" type="sibTrans" cxnId="{262AA382-A553-49F6-AD97-1DB774B8738A}">
      <dgm:prSet/>
      <dgm:spPr/>
      <dgm:t>
        <a:bodyPr/>
        <a:lstStyle/>
        <a:p>
          <a:endParaRPr lang="en-US"/>
        </a:p>
      </dgm:t>
    </dgm:pt>
    <dgm:pt modelId="{D66E93E8-D857-4429-A30A-1B57933F1D56}">
      <dgm:prSet/>
      <dgm:spPr/>
      <dgm:t>
        <a:bodyPr/>
        <a:lstStyle/>
        <a:p>
          <a:r>
            <a:rPr lang="en-US" dirty="0"/>
            <a:t>1. Learning about how “bicycle controller”, tech. detail.</a:t>
          </a:r>
        </a:p>
      </dgm:t>
    </dgm:pt>
    <dgm:pt modelId="{F7CAA406-FEC3-46F8-8D00-A2689A0FC0DB}" type="parTrans" cxnId="{FAB9A132-42D0-4EC1-A911-589AA22DA969}">
      <dgm:prSet/>
      <dgm:spPr/>
      <dgm:t>
        <a:bodyPr/>
        <a:lstStyle/>
        <a:p>
          <a:endParaRPr lang="en-US"/>
        </a:p>
      </dgm:t>
    </dgm:pt>
    <dgm:pt modelId="{906ED19C-048A-4061-B0A8-2642022E4ED7}" type="sibTrans" cxnId="{FAB9A132-42D0-4EC1-A911-589AA22DA969}">
      <dgm:prSet/>
      <dgm:spPr/>
      <dgm:t>
        <a:bodyPr/>
        <a:lstStyle/>
        <a:p>
          <a:endParaRPr lang="en-US"/>
        </a:p>
      </dgm:t>
    </dgm:pt>
    <dgm:pt modelId="{EB6C60C0-3045-4ED6-82EB-8842A25688D4}">
      <dgm:prSet phldrT="[Text]"/>
      <dgm:spPr/>
      <dgm:t>
        <a:bodyPr/>
        <a:lstStyle/>
        <a:p>
          <a:r>
            <a:rPr lang="en-US" dirty="0"/>
            <a:t>4. Encoder through color sensor</a:t>
          </a:r>
        </a:p>
      </dgm:t>
    </dgm:pt>
    <dgm:pt modelId="{91C51E3C-379E-4255-94A4-A0970ED9DD97}" type="parTrans" cxnId="{5D248059-34D3-4C49-823A-3C64649E569C}">
      <dgm:prSet/>
      <dgm:spPr/>
      <dgm:t>
        <a:bodyPr/>
        <a:lstStyle/>
        <a:p>
          <a:endParaRPr lang="en-US"/>
        </a:p>
      </dgm:t>
    </dgm:pt>
    <dgm:pt modelId="{C8079BEA-5186-4423-9A65-429AD5260C59}" type="sibTrans" cxnId="{5D248059-34D3-4C49-823A-3C64649E569C}">
      <dgm:prSet/>
      <dgm:spPr/>
      <dgm:t>
        <a:bodyPr/>
        <a:lstStyle/>
        <a:p>
          <a:endParaRPr lang="en-US"/>
        </a:p>
      </dgm:t>
    </dgm:pt>
    <dgm:pt modelId="{3539E324-299B-4CE1-8EED-AFACEA9A6685}" type="pres">
      <dgm:prSet presAssocID="{2126A6AA-5839-44EE-99C7-971BE0A24E4C}" presName="Name0" presStyleCnt="0">
        <dgm:presLayoutVars>
          <dgm:chMax val="7"/>
          <dgm:chPref val="7"/>
          <dgm:dir/>
        </dgm:presLayoutVars>
      </dgm:prSet>
      <dgm:spPr/>
    </dgm:pt>
    <dgm:pt modelId="{B6196BD4-E82D-46DA-B8E0-5606366BAF33}" type="pres">
      <dgm:prSet presAssocID="{2126A6AA-5839-44EE-99C7-971BE0A24E4C}" presName="Name1" presStyleCnt="0"/>
      <dgm:spPr/>
    </dgm:pt>
    <dgm:pt modelId="{23BD5E3D-521A-4E3E-ABAF-2636129CDC71}" type="pres">
      <dgm:prSet presAssocID="{2126A6AA-5839-44EE-99C7-971BE0A24E4C}" presName="cycle" presStyleCnt="0"/>
      <dgm:spPr/>
    </dgm:pt>
    <dgm:pt modelId="{7DA6EE47-880B-4C45-BA4F-C4D4F041C800}" type="pres">
      <dgm:prSet presAssocID="{2126A6AA-5839-44EE-99C7-971BE0A24E4C}" presName="srcNode" presStyleLbl="node1" presStyleIdx="0" presStyleCnt="5"/>
      <dgm:spPr/>
    </dgm:pt>
    <dgm:pt modelId="{A1F3A837-E289-4D21-B885-2713EC400C16}" type="pres">
      <dgm:prSet presAssocID="{2126A6AA-5839-44EE-99C7-971BE0A24E4C}" presName="conn" presStyleLbl="parChTrans1D2" presStyleIdx="0" presStyleCnt="1"/>
      <dgm:spPr/>
    </dgm:pt>
    <dgm:pt modelId="{46BB2DED-814E-4CEC-A20A-1FD1826A5217}" type="pres">
      <dgm:prSet presAssocID="{2126A6AA-5839-44EE-99C7-971BE0A24E4C}" presName="extraNode" presStyleLbl="node1" presStyleIdx="0" presStyleCnt="5"/>
      <dgm:spPr/>
    </dgm:pt>
    <dgm:pt modelId="{F53B5DE3-35C8-4C4F-A6C5-5E103A6716C5}" type="pres">
      <dgm:prSet presAssocID="{2126A6AA-5839-44EE-99C7-971BE0A24E4C}" presName="dstNode" presStyleLbl="node1" presStyleIdx="0" presStyleCnt="5"/>
      <dgm:spPr/>
    </dgm:pt>
    <dgm:pt modelId="{EDBFA7C5-B80E-430F-8DAB-AD79549304FF}" type="pres">
      <dgm:prSet presAssocID="{1523F218-ADC9-4909-9ECF-3F006950C15E}" presName="text_1" presStyleLbl="node1" presStyleIdx="0" presStyleCnt="5">
        <dgm:presLayoutVars>
          <dgm:bulletEnabled val="1"/>
        </dgm:presLayoutVars>
      </dgm:prSet>
      <dgm:spPr/>
    </dgm:pt>
    <dgm:pt modelId="{0E71F5A3-9840-4721-A552-C3FDC8123892}" type="pres">
      <dgm:prSet presAssocID="{1523F218-ADC9-4909-9ECF-3F006950C15E}" presName="accent_1" presStyleCnt="0"/>
      <dgm:spPr/>
    </dgm:pt>
    <dgm:pt modelId="{854E8744-8C42-4B99-8BDE-1824D44F2B51}" type="pres">
      <dgm:prSet presAssocID="{1523F218-ADC9-4909-9ECF-3F006950C15E}" presName="accentRepeatNode" presStyleLbl="solidFgAcc1" presStyleIdx="0" presStyleCnt="5"/>
      <dgm:spPr/>
    </dgm:pt>
    <dgm:pt modelId="{AC8A4D87-834F-49BF-901A-2267E75A250D}" type="pres">
      <dgm:prSet presAssocID="{D66E93E8-D857-4429-A30A-1B57933F1D56}" presName="text_2" presStyleLbl="node1" presStyleIdx="1" presStyleCnt="5">
        <dgm:presLayoutVars>
          <dgm:bulletEnabled val="1"/>
        </dgm:presLayoutVars>
      </dgm:prSet>
      <dgm:spPr/>
    </dgm:pt>
    <dgm:pt modelId="{75AFBC83-C7A9-44A9-997E-27DD35C05269}" type="pres">
      <dgm:prSet presAssocID="{D66E93E8-D857-4429-A30A-1B57933F1D56}" presName="accent_2" presStyleCnt="0"/>
      <dgm:spPr/>
    </dgm:pt>
    <dgm:pt modelId="{4CE4964E-06F7-43F8-B353-7897F1AC5184}" type="pres">
      <dgm:prSet presAssocID="{D66E93E8-D857-4429-A30A-1B57933F1D56}" presName="accentRepeatNode" presStyleLbl="solidFgAcc1" presStyleIdx="1" presStyleCnt="5"/>
      <dgm:spPr/>
    </dgm:pt>
    <dgm:pt modelId="{9C21B1F1-D6C4-4483-8BCF-4161E0F97841}" type="pres">
      <dgm:prSet presAssocID="{0318B283-266E-4CBD-8805-B3B86601C7A9}" presName="text_3" presStyleLbl="node1" presStyleIdx="2" presStyleCnt="5">
        <dgm:presLayoutVars>
          <dgm:bulletEnabled val="1"/>
        </dgm:presLayoutVars>
      </dgm:prSet>
      <dgm:spPr/>
    </dgm:pt>
    <dgm:pt modelId="{ABD0BEDD-803B-4F47-B997-97C6FF8918AC}" type="pres">
      <dgm:prSet presAssocID="{0318B283-266E-4CBD-8805-B3B86601C7A9}" presName="accent_3" presStyleCnt="0"/>
      <dgm:spPr/>
    </dgm:pt>
    <dgm:pt modelId="{E2780801-5600-42B3-BF0F-B1FFD4EC9446}" type="pres">
      <dgm:prSet presAssocID="{0318B283-266E-4CBD-8805-B3B86601C7A9}" presName="accentRepeatNode" presStyleLbl="solidFgAcc1" presStyleIdx="2" presStyleCnt="5"/>
      <dgm:spPr/>
    </dgm:pt>
    <dgm:pt modelId="{B457367C-E15D-4F83-8494-B13F1CAE3539}" type="pres">
      <dgm:prSet presAssocID="{57539AB5-5836-496B-8DA4-F35E9C48C9E2}" presName="text_4" presStyleLbl="node1" presStyleIdx="3" presStyleCnt="5">
        <dgm:presLayoutVars>
          <dgm:bulletEnabled val="1"/>
        </dgm:presLayoutVars>
      </dgm:prSet>
      <dgm:spPr/>
    </dgm:pt>
    <dgm:pt modelId="{EE7C6AA7-08DC-4857-B25F-1599D2FA5333}" type="pres">
      <dgm:prSet presAssocID="{57539AB5-5836-496B-8DA4-F35E9C48C9E2}" presName="accent_4" presStyleCnt="0"/>
      <dgm:spPr/>
    </dgm:pt>
    <dgm:pt modelId="{642B504B-1177-40E2-B6FC-612A38C871E1}" type="pres">
      <dgm:prSet presAssocID="{57539AB5-5836-496B-8DA4-F35E9C48C9E2}" presName="accentRepeatNode" presStyleLbl="solidFgAcc1" presStyleIdx="3" presStyleCnt="5"/>
      <dgm:spPr/>
    </dgm:pt>
    <dgm:pt modelId="{0CF3635D-B806-481C-9C41-331E29BEB132}" type="pres">
      <dgm:prSet presAssocID="{EB6C60C0-3045-4ED6-82EB-8842A25688D4}" presName="text_5" presStyleLbl="node1" presStyleIdx="4" presStyleCnt="5">
        <dgm:presLayoutVars>
          <dgm:bulletEnabled val="1"/>
        </dgm:presLayoutVars>
      </dgm:prSet>
      <dgm:spPr/>
    </dgm:pt>
    <dgm:pt modelId="{65B1D07E-3998-4DF6-86EE-2FABF6E6CB35}" type="pres">
      <dgm:prSet presAssocID="{EB6C60C0-3045-4ED6-82EB-8842A25688D4}" presName="accent_5" presStyleCnt="0"/>
      <dgm:spPr/>
    </dgm:pt>
    <dgm:pt modelId="{A5709F5A-2B09-47E5-AD6B-2398FD42A90C}" type="pres">
      <dgm:prSet presAssocID="{EB6C60C0-3045-4ED6-82EB-8842A25688D4}" presName="accentRepeatNode" presStyleLbl="solidFgAcc1" presStyleIdx="4" presStyleCnt="5"/>
      <dgm:spPr/>
    </dgm:pt>
  </dgm:ptLst>
  <dgm:cxnLst>
    <dgm:cxn modelId="{58F91E0F-A58F-476C-97A7-383B41DDE79E}" type="presOf" srcId="{2126A6AA-5839-44EE-99C7-971BE0A24E4C}" destId="{3539E324-299B-4CE1-8EED-AFACEA9A6685}" srcOrd="0" destOrd="0" presId="urn:microsoft.com/office/officeart/2008/layout/VerticalCurvedList"/>
    <dgm:cxn modelId="{D4557F16-5B35-444D-8E65-CD5AEF2FECA0}" type="presOf" srcId="{57539AB5-5836-496B-8DA4-F35E9C48C9E2}" destId="{B457367C-E15D-4F83-8494-B13F1CAE3539}" srcOrd="0" destOrd="0" presId="urn:microsoft.com/office/officeart/2008/layout/VerticalCurvedList"/>
    <dgm:cxn modelId="{0D4DD916-4A11-42D5-BC3D-1B76CC283392}" type="presOf" srcId="{0318B283-266E-4CBD-8805-B3B86601C7A9}" destId="{9C21B1F1-D6C4-4483-8BCF-4161E0F97841}" srcOrd="0" destOrd="0" presId="urn:microsoft.com/office/officeart/2008/layout/VerticalCurvedList"/>
    <dgm:cxn modelId="{CBB1411A-248F-45F2-9300-41C05DB2123C}" type="presOf" srcId="{D66E93E8-D857-4429-A30A-1B57933F1D56}" destId="{AC8A4D87-834F-49BF-901A-2267E75A250D}" srcOrd="0" destOrd="0" presId="urn:microsoft.com/office/officeart/2008/layout/VerticalCurvedList"/>
    <dgm:cxn modelId="{FAB9A132-42D0-4EC1-A911-589AA22DA969}" srcId="{2126A6AA-5839-44EE-99C7-971BE0A24E4C}" destId="{D66E93E8-D857-4429-A30A-1B57933F1D56}" srcOrd="1" destOrd="0" parTransId="{F7CAA406-FEC3-46F8-8D00-A2689A0FC0DB}" sibTransId="{906ED19C-048A-4061-B0A8-2642022E4ED7}"/>
    <dgm:cxn modelId="{5D248059-34D3-4C49-823A-3C64649E569C}" srcId="{2126A6AA-5839-44EE-99C7-971BE0A24E4C}" destId="{EB6C60C0-3045-4ED6-82EB-8842A25688D4}" srcOrd="4" destOrd="0" parTransId="{91C51E3C-379E-4255-94A4-A0970ED9DD97}" sibTransId="{C8079BEA-5186-4423-9A65-429AD5260C59}"/>
    <dgm:cxn modelId="{262AA382-A553-49F6-AD97-1DB774B8738A}" srcId="{2126A6AA-5839-44EE-99C7-971BE0A24E4C}" destId="{57539AB5-5836-496B-8DA4-F35E9C48C9E2}" srcOrd="3" destOrd="0" parTransId="{A666DC3B-A6AD-4CBA-AC4E-10BBFBC34025}" sibTransId="{F1F76545-08C7-4E8C-8F23-E749CDBE4D53}"/>
    <dgm:cxn modelId="{CD85F39C-57D7-4416-BAAA-175CD520940D}" srcId="{2126A6AA-5839-44EE-99C7-971BE0A24E4C}" destId="{0318B283-266E-4CBD-8805-B3B86601C7A9}" srcOrd="2" destOrd="0" parTransId="{B4124D07-2F0D-4105-80BB-3F643F6AEDCD}" sibTransId="{EFD80E48-0A07-4C58-B06A-BD2811500D21}"/>
    <dgm:cxn modelId="{7B67F1A8-F93F-42BD-BD8D-3C5449A0E4AF}" type="presOf" srcId="{9E3A720B-2BA9-4460-B3CF-8A5B4C12BD9C}" destId="{A1F3A837-E289-4D21-B885-2713EC400C16}" srcOrd="0" destOrd="0" presId="urn:microsoft.com/office/officeart/2008/layout/VerticalCurvedList"/>
    <dgm:cxn modelId="{E61A28B6-8569-426E-B6E2-F02156D236BE}" type="presOf" srcId="{1523F218-ADC9-4909-9ECF-3F006950C15E}" destId="{EDBFA7C5-B80E-430F-8DAB-AD79549304FF}" srcOrd="0" destOrd="0" presId="urn:microsoft.com/office/officeart/2008/layout/VerticalCurvedList"/>
    <dgm:cxn modelId="{44D9A6BD-96D9-4B02-B4EE-281F25A22CD4}" srcId="{2126A6AA-5839-44EE-99C7-971BE0A24E4C}" destId="{1523F218-ADC9-4909-9ECF-3F006950C15E}" srcOrd="0" destOrd="0" parTransId="{1E3C694F-B918-478D-9FEE-4D4AA0DFDC06}" sibTransId="{9E3A720B-2BA9-4460-B3CF-8A5B4C12BD9C}"/>
    <dgm:cxn modelId="{A2BF68F2-9B9E-4070-9C60-0AE59EA942A3}" type="presOf" srcId="{EB6C60C0-3045-4ED6-82EB-8842A25688D4}" destId="{0CF3635D-B806-481C-9C41-331E29BEB132}" srcOrd="0" destOrd="0" presId="urn:microsoft.com/office/officeart/2008/layout/VerticalCurvedList"/>
    <dgm:cxn modelId="{DD7AA46C-E3C8-430A-BEEB-ECA5B8ADFF4D}" type="presParOf" srcId="{3539E324-299B-4CE1-8EED-AFACEA9A6685}" destId="{B6196BD4-E82D-46DA-B8E0-5606366BAF33}" srcOrd="0" destOrd="0" presId="urn:microsoft.com/office/officeart/2008/layout/VerticalCurvedList"/>
    <dgm:cxn modelId="{C39A475C-8CA6-4814-9B33-0FDB36F27E58}" type="presParOf" srcId="{B6196BD4-E82D-46DA-B8E0-5606366BAF33}" destId="{23BD5E3D-521A-4E3E-ABAF-2636129CDC71}" srcOrd="0" destOrd="0" presId="urn:microsoft.com/office/officeart/2008/layout/VerticalCurvedList"/>
    <dgm:cxn modelId="{23D3677B-D61E-46AE-AAE2-503C0980B399}" type="presParOf" srcId="{23BD5E3D-521A-4E3E-ABAF-2636129CDC71}" destId="{7DA6EE47-880B-4C45-BA4F-C4D4F041C800}" srcOrd="0" destOrd="0" presId="urn:microsoft.com/office/officeart/2008/layout/VerticalCurvedList"/>
    <dgm:cxn modelId="{7722F2C0-7154-4088-A54B-A17D180D7F03}" type="presParOf" srcId="{23BD5E3D-521A-4E3E-ABAF-2636129CDC71}" destId="{A1F3A837-E289-4D21-B885-2713EC400C16}" srcOrd="1" destOrd="0" presId="urn:microsoft.com/office/officeart/2008/layout/VerticalCurvedList"/>
    <dgm:cxn modelId="{B48C6D5B-377E-43F6-85B3-FA47B6D66F2A}" type="presParOf" srcId="{23BD5E3D-521A-4E3E-ABAF-2636129CDC71}" destId="{46BB2DED-814E-4CEC-A20A-1FD1826A5217}" srcOrd="2" destOrd="0" presId="urn:microsoft.com/office/officeart/2008/layout/VerticalCurvedList"/>
    <dgm:cxn modelId="{AAADF3F5-1090-4EBF-AF95-347992091106}" type="presParOf" srcId="{23BD5E3D-521A-4E3E-ABAF-2636129CDC71}" destId="{F53B5DE3-35C8-4C4F-A6C5-5E103A6716C5}" srcOrd="3" destOrd="0" presId="urn:microsoft.com/office/officeart/2008/layout/VerticalCurvedList"/>
    <dgm:cxn modelId="{CDD343D7-4BBD-47CC-AD87-835E8E17EE9A}" type="presParOf" srcId="{B6196BD4-E82D-46DA-B8E0-5606366BAF33}" destId="{EDBFA7C5-B80E-430F-8DAB-AD79549304FF}" srcOrd="1" destOrd="0" presId="urn:microsoft.com/office/officeart/2008/layout/VerticalCurvedList"/>
    <dgm:cxn modelId="{5257921C-AEC8-488C-88FF-FAE6AA3E2A1A}" type="presParOf" srcId="{B6196BD4-E82D-46DA-B8E0-5606366BAF33}" destId="{0E71F5A3-9840-4721-A552-C3FDC8123892}" srcOrd="2" destOrd="0" presId="urn:microsoft.com/office/officeart/2008/layout/VerticalCurvedList"/>
    <dgm:cxn modelId="{C421A7A0-C866-43D6-9368-CC8977D604DE}" type="presParOf" srcId="{0E71F5A3-9840-4721-A552-C3FDC8123892}" destId="{854E8744-8C42-4B99-8BDE-1824D44F2B51}" srcOrd="0" destOrd="0" presId="urn:microsoft.com/office/officeart/2008/layout/VerticalCurvedList"/>
    <dgm:cxn modelId="{189688EF-7F2C-43F9-A139-8D0BD8D98019}" type="presParOf" srcId="{B6196BD4-E82D-46DA-B8E0-5606366BAF33}" destId="{AC8A4D87-834F-49BF-901A-2267E75A250D}" srcOrd="3" destOrd="0" presId="urn:microsoft.com/office/officeart/2008/layout/VerticalCurvedList"/>
    <dgm:cxn modelId="{57E61EBE-2682-4BFF-92CB-C6287242B0A3}" type="presParOf" srcId="{B6196BD4-E82D-46DA-B8E0-5606366BAF33}" destId="{75AFBC83-C7A9-44A9-997E-27DD35C05269}" srcOrd="4" destOrd="0" presId="urn:microsoft.com/office/officeart/2008/layout/VerticalCurvedList"/>
    <dgm:cxn modelId="{2982F531-EA6E-43FB-A001-C953A4400045}" type="presParOf" srcId="{75AFBC83-C7A9-44A9-997E-27DD35C05269}" destId="{4CE4964E-06F7-43F8-B353-7897F1AC5184}" srcOrd="0" destOrd="0" presId="urn:microsoft.com/office/officeart/2008/layout/VerticalCurvedList"/>
    <dgm:cxn modelId="{B1F98EDC-8F4A-4A57-B78A-E90B79EF55DE}" type="presParOf" srcId="{B6196BD4-E82D-46DA-B8E0-5606366BAF33}" destId="{9C21B1F1-D6C4-4483-8BCF-4161E0F97841}" srcOrd="5" destOrd="0" presId="urn:microsoft.com/office/officeart/2008/layout/VerticalCurvedList"/>
    <dgm:cxn modelId="{44C137B0-3E5D-4FB1-A2FF-69A3F138B340}" type="presParOf" srcId="{B6196BD4-E82D-46DA-B8E0-5606366BAF33}" destId="{ABD0BEDD-803B-4F47-B997-97C6FF8918AC}" srcOrd="6" destOrd="0" presId="urn:microsoft.com/office/officeart/2008/layout/VerticalCurvedList"/>
    <dgm:cxn modelId="{CD6F0D4C-519F-4FFA-A66A-E541C1D1388E}" type="presParOf" srcId="{ABD0BEDD-803B-4F47-B997-97C6FF8918AC}" destId="{E2780801-5600-42B3-BF0F-B1FFD4EC9446}" srcOrd="0" destOrd="0" presId="urn:microsoft.com/office/officeart/2008/layout/VerticalCurvedList"/>
    <dgm:cxn modelId="{3A1C69B5-614F-4001-8718-39B4AA285F3E}" type="presParOf" srcId="{B6196BD4-E82D-46DA-B8E0-5606366BAF33}" destId="{B457367C-E15D-4F83-8494-B13F1CAE3539}" srcOrd="7" destOrd="0" presId="urn:microsoft.com/office/officeart/2008/layout/VerticalCurvedList"/>
    <dgm:cxn modelId="{FAF93014-093A-4588-94C6-98E8C40B99C6}" type="presParOf" srcId="{B6196BD4-E82D-46DA-B8E0-5606366BAF33}" destId="{EE7C6AA7-08DC-4857-B25F-1599D2FA5333}" srcOrd="8" destOrd="0" presId="urn:microsoft.com/office/officeart/2008/layout/VerticalCurvedList"/>
    <dgm:cxn modelId="{14A8A93E-AB44-4E98-A30D-E3B50CA84FF0}" type="presParOf" srcId="{EE7C6AA7-08DC-4857-B25F-1599D2FA5333}" destId="{642B504B-1177-40E2-B6FC-612A38C871E1}" srcOrd="0" destOrd="0" presId="urn:microsoft.com/office/officeart/2008/layout/VerticalCurvedList"/>
    <dgm:cxn modelId="{DB3FE11D-53F3-4BCE-B419-588E5AF0C96F}" type="presParOf" srcId="{B6196BD4-E82D-46DA-B8E0-5606366BAF33}" destId="{0CF3635D-B806-481C-9C41-331E29BEB132}" srcOrd="9" destOrd="0" presId="urn:microsoft.com/office/officeart/2008/layout/VerticalCurvedList"/>
    <dgm:cxn modelId="{E4E6DE5F-0939-4F6E-9EDE-B3F70681B46B}" type="presParOf" srcId="{B6196BD4-E82D-46DA-B8E0-5606366BAF33}" destId="{65B1D07E-3998-4DF6-86EE-2FABF6E6CB35}" srcOrd="10" destOrd="0" presId="urn:microsoft.com/office/officeart/2008/layout/VerticalCurvedList"/>
    <dgm:cxn modelId="{5B7D408A-AFC1-40FE-A8B9-A5E500A8A6D7}" type="presParOf" srcId="{65B1D07E-3998-4DF6-86EE-2FABF6E6CB35}" destId="{A5709F5A-2B09-47E5-AD6B-2398FD42A90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D5DD2F-4837-4CEF-B0AC-18D7B60CE8C5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85BC9-C9C6-43B1-9EA5-0D5CC0F232E3}">
      <dgm:prSet phldrT="[Text]"/>
      <dgm:spPr/>
      <dgm:t>
        <a:bodyPr/>
        <a:lstStyle/>
        <a:p>
          <a:r>
            <a:rPr lang="en-US" dirty="0"/>
            <a:t>Map loading, .</a:t>
          </a:r>
          <a:r>
            <a:rPr lang="en-US" dirty="0" err="1"/>
            <a:t>pgm</a:t>
          </a:r>
          <a:r>
            <a:rPr lang="en-US" dirty="0"/>
            <a:t> </a:t>
          </a:r>
          <a:r>
            <a:rPr lang="en-US" b="1" dirty="0"/>
            <a:t>to </a:t>
          </a:r>
          <a:r>
            <a:rPr lang="en-US" dirty="0"/>
            <a:t>/map</a:t>
          </a:r>
        </a:p>
      </dgm:t>
    </dgm:pt>
    <dgm:pt modelId="{638CC9CA-4398-41FA-A9E6-002064237D05}" type="parTrans" cxnId="{3C87688D-73AD-42F4-BC92-BC3F5DE6ADD3}">
      <dgm:prSet/>
      <dgm:spPr/>
      <dgm:t>
        <a:bodyPr/>
        <a:lstStyle/>
        <a:p>
          <a:endParaRPr lang="en-US"/>
        </a:p>
      </dgm:t>
    </dgm:pt>
    <dgm:pt modelId="{585C790A-FBD0-4C5B-AD12-0F80B21C38BE}" type="sibTrans" cxnId="{3C87688D-73AD-42F4-BC92-BC3F5DE6ADD3}">
      <dgm:prSet/>
      <dgm:spPr/>
      <dgm:t>
        <a:bodyPr/>
        <a:lstStyle/>
        <a:p>
          <a:endParaRPr lang="en-US"/>
        </a:p>
      </dgm:t>
    </dgm:pt>
    <dgm:pt modelId="{AC4DA7B4-A779-46DE-941F-DA5E11985BD4}">
      <dgm:prSet phldrT="[Text]"/>
      <dgm:spPr/>
      <dgm:t>
        <a:bodyPr/>
        <a:lstStyle/>
        <a:p>
          <a:r>
            <a:rPr lang="en-US" dirty="0"/>
            <a:t>Localization-ACML, /scan and /</a:t>
          </a:r>
          <a:r>
            <a:rPr lang="en-US" dirty="0" err="1"/>
            <a:t>odom</a:t>
          </a:r>
          <a:r>
            <a:rPr lang="en-US" dirty="0"/>
            <a:t> </a:t>
          </a:r>
          <a:r>
            <a:rPr lang="en-US" b="1" dirty="0"/>
            <a:t>to</a:t>
          </a:r>
          <a:r>
            <a:rPr lang="en-US" dirty="0"/>
            <a:t> /</a:t>
          </a:r>
          <a:r>
            <a:rPr lang="en-US" dirty="0" err="1"/>
            <a:t>amcl_pose</a:t>
          </a:r>
          <a:endParaRPr lang="en-US" dirty="0"/>
        </a:p>
      </dgm:t>
    </dgm:pt>
    <dgm:pt modelId="{621C3CC9-EC11-4275-8CB0-2818EF2ADA1D}" type="parTrans" cxnId="{3C8AB287-7D25-44FD-8FC9-AF633DB43A44}">
      <dgm:prSet/>
      <dgm:spPr/>
      <dgm:t>
        <a:bodyPr/>
        <a:lstStyle/>
        <a:p>
          <a:endParaRPr lang="en-US"/>
        </a:p>
      </dgm:t>
    </dgm:pt>
    <dgm:pt modelId="{0A220D6A-8C9A-4F44-9854-A78CB5D1437D}" type="sibTrans" cxnId="{3C8AB287-7D25-44FD-8FC9-AF633DB43A44}">
      <dgm:prSet/>
      <dgm:spPr/>
      <dgm:t>
        <a:bodyPr/>
        <a:lstStyle/>
        <a:p>
          <a:endParaRPr lang="en-US"/>
        </a:p>
      </dgm:t>
    </dgm:pt>
    <dgm:pt modelId="{43B30A37-D44D-45F8-B457-CF5D56C488FC}">
      <dgm:prSet phldrT="[Text]"/>
      <dgm:spPr/>
      <dgm:t>
        <a:bodyPr/>
        <a:lstStyle/>
        <a:p>
          <a:r>
            <a:rPr lang="en-US" dirty="0"/>
            <a:t>Goal setting, /</a:t>
          </a:r>
          <a:r>
            <a:rPr lang="en-US" dirty="0" err="1"/>
            <a:t>goal_pose</a:t>
          </a:r>
          <a:r>
            <a:rPr lang="en-US" dirty="0"/>
            <a:t> </a:t>
          </a:r>
          <a:r>
            <a:rPr lang="en-US" b="1" dirty="0"/>
            <a:t>to</a:t>
          </a:r>
          <a:r>
            <a:rPr lang="en-US" dirty="0"/>
            <a:t> </a:t>
          </a:r>
          <a:r>
            <a:rPr lang="en-US" dirty="0" err="1"/>
            <a:t>Poststamped</a:t>
          </a:r>
          <a:r>
            <a:rPr lang="en-US" dirty="0"/>
            <a:t> msg</a:t>
          </a:r>
        </a:p>
      </dgm:t>
    </dgm:pt>
    <dgm:pt modelId="{A1C80EAC-1305-45AB-9283-6A5B7297168A}" type="parTrans" cxnId="{550A44C3-8C85-410E-A0DD-BB9111633765}">
      <dgm:prSet/>
      <dgm:spPr/>
      <dgm:t>
        <a:bodyPr/>
        <a:lstStyle/>
        <a:p>
          <a:endParaRPr lang="en-US"/>
        </a:p>
      </dgm:t>
    </dgm:pt>
    <dgm:pt modelId="{A9EDE58A-4212-4851-95C7-B7E55E21D3C7}" type="sibTrans" cxnId="{550A44C3-8C85-410E-A0DD-BB9111633765}">
      <dgm:prSet/>
      <dgm:spPr/>
      <dgm:t>
        <a:bodyPr/>
        <a:lstStyle/>
        <a:p>
          <a:endParaRPr lang="en-US"/>
        </a:p>
      </dgm:t>
    </dgm:pt>
    <dgm:pt modelId="{FFE262A1-9BF1-4538-9074-D4B89424CCAD}">
      <dgm:prSet phldrT="[Text]"/>
      <dgm:spPr/>
      <dgm:t>
        <a:bodyPr/>
        <a:lstStyle/>
        <a:p>
          <a:r>
            <a:rPr lang="en-US" dirty="0"/>
            <a:t>Global planning, /</a:t>
          </a:r>
          <a:r>
            <a:rPr lang="en-US" dirty="0" err="1"/>
            <a:t>amcl_pose</a:t>
          </a:r>
          <a:r>
            <a:rPr lang="en-US" dirty="0"/>
            <a:t>, /</a:t>
          </a:r>
          <a:r>
            <a:rPr lang="en-US" dirty="0" err="1"/>
            <a:t>goal_pose</a:t>
          </a:r>
          <a:r>
            <a:rPr lang="en-US" dirty="0"/>
            <a:t>, /map </a:t>
          </a:r>
          <a:r>
            <a:rPr lang="en-US" b="1" dirty="0"/>
            <a:t>to</a:t>
          </a:r>
          <a:r>
            <a:rPr lang="en-US" dirty="0"/>
            <a:t> /plan</a:t>
          </a:r>
        </a:p>
      </dgm:t>
    </dgm:pt>
    <dgm:pt modelId="{BFE298C6-12BE-4578-9DE1-31867DE9870B}" type="parTrans" cxnId="{433F08C8-743A-4EDD-8634-6538DD8A468C}">
      <dgm:prSet/>
      <dgm:spPr/>
      <dgm:t>
        <a:bodyPr/>
        <a:lstStyle/>
        <a:p>
          <a:endParaRPr lang="en-US"/>
        </a:p>
      </dgm:t>
    </dgm:pt>
    <dgm:pt modelId="{1ED4EAB1-C51A-4459-B2A0-F8A8D2B67660}" type="sibTrans" cxnId="{433F08C8-743A-4EDD-8634-6538DD8A468C}">
      <dgm:prSet/>
      <dgm:spPr/>
      <dgm:t>
        <a:bodyPr/>
        <a:lstStyle/>
        <a:p>
          <a:endParaRPr lang="en-US"/>
        </a:p>
      </dgm:t>
    </dgm:pt>
    <dgm:pt modelId="{79BB8B1C-979E-4E45-AA1E-5850793DFCD5}">
      <dgm:prSet phldrT="[Text]"/>
      <dgm:spPr/>
      <dgm:t>
        <a:bodyPr/>
        <a:lstStyle/>
        <a:p>
          <a:r>
            <a:rPr lang="en-US" dirty="0"/>
            <a:t>Local Planning , /plan, dynamic </a:t>
          </a:r>
          <a:r>
            <a:rPr lang="en-US" dirty="0" err="1"/>
            <a:t>obs</a:t>
          </a:r>
          <a:r>
            <a:rPr lang="en-US" dirty="0"/>
            <a:t>, bot current vel  </a:t>
          </a:r>
          <a:r>
            <a:rPr lang="en-US" b="1" dirty="0"/>
            <a:t>to </a:t>
          </a:r>
          <a:r>
            <a:rPr lang="en-US" dirty="0"/>
            <a:t>local vel</a:t>
          </a:r>
        </a:p>
      </dgm:t>
    </dgm:pt>
    <dgm:pt modelId="{25B12CAF-86C8-40A6-9B83-8D647A637095}" type="parTrans" cxnId="{EFFBA71E-31A8-49FF-9D2E-EE66C5927BE9}">
      <dgm:prSet/>
      <dgm:spPr/>
      <dgm:t>
        <a:bodyPr/>
        <a:lstStyle/>
        <a:p>
          <a:endParaRPr lang="en-US"/>
        </a:p>
      </dgm:t>
    </dgm:pt>
    <dgm:pt modelId="{ADA99994-0D83-48AF-8D2D-53C63958ABCD}" type="sibTrans" cxnId="{EFFBA71E-31A8-49FF-9D2E-EE66C5927BE9}">
      <dgm:prSet/>
      <dgm:spPr/>
      <dgm:t>
        <a:bodyPr/>
        <a:lstStyle/>
        <a:p>
          <a:endParaRPr lang="en-US"/>
        </a:p>
      </dgm:t>
    </dgm:pt>
    <dgm:pt modelId="{4B02AF61-4839-42DD-8559-4EAE995696FC}" type="pres">
      <dgm:prSet presAssocID="{70D5DD2F-4837-4CEF-B0AC-18D7B60CE8C5}" presName="rootnode" presStyleCnt="0">
        <dgm:presLayoutVars>
          <dgm:chMax/>
          <dgm:chPref/>
          <dgm:dir/>
          <dgm:animLvl val="lvl"/>
        </dgm:presLayoutVars>
      </dgm:prSet>
      <dgm:spPr/>
    </dgm:pt>
    <dgm:pt modelId="{C9C7E4E4-7299-40CF-8B61-A6854C69379C}" type="pres">
      <dgm:prSet presAssocID="{8D185BC9-C9C6-43B1-9EA5-0D5CC0F232E3}" presName="composite" presStyleCnt="0"/>
      <dgm:spPr/>
    </dgm:pt>
    <dgm:pt modelId="{65E8D5B5-2314-429E-B59C-1213CD6F94B1}" type="pres">
      <dgm:prSet presAssocID="{8D185BC9-C9C6-43B1-9EA5-0D5CC0F232E3}" presName="LShape" presStyleLbl="alignNode1" presStyleIdx="0" presStyleCnt="9"/>
      <dgm:spPr/>
    </dgm:pt>
    <dgm:pt modelId="{3D9083CF-526A-4C1A-AA3B-DD72D6DEC973}" type="pres">
      <dgm:prSet presAssocID="{8D185BC9-C9C6-43B1-9EA5-0D5CC0F232E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49BA4BB-04EC-4B3A-BE6E-6139066A000B}" type="pres">
      <dgm:prSet presAssocID="{8D185BC9-C9C6-43B1-9EA5-0D5CC0F232E3}" presName="Triangle" presStyleLbl="alignNode1" presStyleIdx="1" presStyleCnt="9"/>
      <dgm:spPr/>
    </dgm:pt>
    <dgm:pt modelId="{5656B6AE-3F2D-4799-B075-212535FA782A}" type="pres">
      <dgm:prSet presAssocID="{585C790A-FBD0-4C5B-AD12-0F80B21C38BE}" presName="sibTrans" presStyleCnt="0"/>
      <dgm:spPr/>
    </dgm:pt>
    <dgm:pt modelId="{53B2C8E7-F87E-4AE7-8555-871EEC963638}" type="pres">
      <dgm:prSet presAssocID="{585C790A-FBD0-4C5B-AD12-0F80B21C38BE}" presName="space" presStyleCnt="0"/>
      <dgm:spPr/>
    </dgm:pt>
    <dgm:pt modelId="{126E93AC-DAA4-4B47-AF4E-C89DDC5F0B57}" type="pres">
      <dgm:prSet presAssocID="{AC4DA7B4-A779-46DE-941F-DA5E11985BD4}" presName="composite" presStyleCnt="0"/>
      <dgm:spPr/>
    </dgm:pt>
    <dgm:pt modelId="{850028FB-1AA1-42C4-94FB-DA7C0A07AC44}" type="pres">
      <dgm:prSet presAssocID="{AC4DA7B4-A779-46DE-941F-DA5E11985BD4}" presName="LShape" presStyleLbl="alignNode1" presStyleIdx="2" presStyleCnt="9"/>
      <dgm:spPr/>
    </dgm:pt>
    <dgm:pt modelId="{E97FAEF8-87A2-44ED-B577-B447832C48A1}" type="pres">
      <dgm:prSet presAssocID="{AC4DA7B4-A779-46DE-941F-DA5E11985BD4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80BF1E8-732D-4D7E-9C18-A7E50611AB9B}" type="pres">
      <dgm:prSet presAssocID="{AC4DA7B4-A779-46DE-941F-DA5E11985BD4}" presName="Triangle" presStyleLbl="alignNode1" presStyleIdx="3" presStyleCnt="9"/>
      <dgm:spPr/>
    </dgm:pt>
    <dgm:pt modelId="{9B84A361-DFBC-49E0-AFEA-6B3E9D53E64D}" type="pres">
      <dgm:prSet presAssocID="{0A220D6A-8C9A-4F44-9854-A78CB5D1437D}" presName="sibTrans" presStyleCnt="0"/>
      <dgm:spPr/>
    </dgm:pt>
    <dgm:pt modelId="{733552FF-CEDC-447A-B1F6-D6772F445181}" type="pres">
      <dgm:prSet presAssocID="{0A220D6A-8C9A-4F44-9854-A78CB5D1437D}" presName="space" presStyleCnt="0"/>
      <dgm:spPr/>
    </dgm:pt>
    <dgm:pt modelId="{2CB5F456-592D-4A85-8AC6-BD8A133191A2}" type="pres">
      <dgm:prSet presAssocID="{43B30A37-D44D-45F8-B457-CF5D56C488FC}" presName="composite" presStyleCnt="0"/>
      <dgm:spPr/>
    </dgm:pt>
    <dgm:pt modelId="{A6313FC9-63F4-47C3-80A1-45DFA5800B6F}" type="pres">
      <dgm:prSet presAssocID="{43B30A37-D44D-45F8-B457-CF5D56C488FC}" presName="LShape" presStyleLbl="alignNode1" presStyleIdx="4" presStyleCnt="9"/>
      <dgm:spPr/>
    </dgm:pt>
    <dgm:pt modelId="{44A7A065-B292-4F59-A302-ACF5ED65E866}" type="pres">
      <dgm:prSet presAssocID="{43B30A37-D44D-45F8-B457-CF5D56C488F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C4B60CB-F37F-429B-AE9E-B6D05A02B995}" type="pres">
      <dgm:prSet presAssocID="{43B30A37-D44D-45F8-B457-CF5D56C488FC}" presName="Triangle" presStyleLbl="alignNode1" presStyleIdx="5" presStyleCnt="9"/>
      <dgm:spPr/>
    </dgm:pt>
    <dgm:pt modelId="{9F3CFC58-7E2D-4EE7-928C-1B21F9BCCB1A}" type="pres">
      <dgm:prSet presAssocID="{A9EDE58A-4212-4851-95C7-B7E55E21D3C7}" presName="sibTrans" presStyleCnt="0"/>
      <dgm:spPr/>
    </dgm:pt>
    <dgm:pt modelId="{A6518FA7-AF03-4710-B38F-72A54FBDB0A7}" type="pres">
      <dgm:prSet presAssocID="{A9EDE58A-4212-4851-95C7-B7E55E21D3C7}" presName="space" presStyleCnt="0"/>
      <dgm:spPr/>
    </dgm:pt>
    <dgm:pt modelId="{BCB4C74E-83BD-4614-8109-C62C0612165E}" type="pres">
      <dgm:prSet presAssocID="{FFE262A1-9BF1-4538-9074-D4B89424CCAD}" presName="composite" presStyleCnt="0"/>
      <dgm:spPr/>
    </dgm:pt>
    <dgm:pt modelId="{533FD1C9-081A-4EF7-8795-DE97EF0BAD93}" type="pres">
      <dgm:prSet presAssocID="{FFE262A1-9BF1-4538-9074-D4B89424CCAD}" presName="LShape" presStyleLbl="alignNode1" presStyleIdx="6" presStyleCnt="9"/>
      <dgm:spPr/>
    </dgm:pt>
    <dgm:pt modelId="{8366A38D-5220-4506-993A-C17E99D004C8}" type="pres">
      <dgm:prSet presAssocID="{FFE262A1-9BF1-4538-9074-D4B89424CCAD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3197BD-61DD-42AC-A7DF-8998EEB9C978}" type="pres">
      <dgm:prSet presAssocID="{FFE262A1-9BF1-4538-9074-D4B89424CCAD}" presName="Triangle" presStyleLbl="alignNode1" presStyleIdx="7" presStyleCnt="9"/>
      <dgm:spPr/>
    </dgm:pt>
    <dgm:pt modelId="{65FAC1AC-E9EF-43C0-93DB-5F26B3E84A1C}" type="pres">
      <dgm:prSet presAssocID="{1ED4EAB1-C51A-4459-B2A0-F8A8D2B67660}" presName="sibTrans" presStyleCnt="0"/>
      <dgm:spPr/>
    </dgm:pt>
    <dgm:pt modelId="{8FB712C0-CD13-428E-985B-3370D4ACBBD9}" type="pres">
      <dgm:prSet presAssocID="{1ED4EAB1-C51A-4459-B2A0-F8A8D2B67660}" presName="space" presStyleCnt="0"/>
      <dgm:spPr/>
    </dgm:pt>
    <dgm:pt modelId="{1D8D6AC1-080E-4B54-889A-0751EDCB8F15}" type="pres">
      <dgm:prSet presAssocID="{79BB8B1C-979E-4E45-AA1E-5850793DFCD5}" presName="composite" presStyleCnt="0"/>
      <dgm:spPr/>
    </dgm:pt>
    <dgm:pt modelId="{E4F55325-EF51-4245-9983-84E8BB5A7F61}" type="pres">
      <dgm:prSet presAssocID="{79BB8B1C-979E-4E45-AA1E-5850793DFCD5}" presName="LShape" presStyleLbl="alignNode1" presStyleIdx="8" presStyleCnt="9"/>
      <dgm:spPr/>
    </dgm:pt>
    <dgm:pt modelId="{45D009AA-2966-4CEF-A99C-D657944D4A98}" type="pres">
      <dgm:prSet presAssocID="{79BB8B1C-979E-4E45-AA1E-5850793DFCD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1EE6002-761F-4C6C-A756-1D400CD3F37C}" type="presOf" srcId="{8D185BC9-C9C6-43B1-9EA5-0D5CC0F232E3}" destId="{3D9083CF-526A-4C1A-AA3B-DD72D6DEC973}" srcOrd="0" destOrd="0" presId="urn:microsoft.com/office/officeart/2009/3/layout/StepUpProcess"/>
    <dgm:cxn modelId="{EFFBA71E-31A8-49FF-9D2E-EE66C5927BE9}" srcId="{70D5DD2F-4837-4CEF-B0AC-18D7B60CE8C5}" destId="{79BB8B1C-979E-4E45-AA1E-5850793DFCD5}" srcOrd="4" destOrd="0" parTransId="{25B12CAF-86C8-40A6-9B83-8D647A637095}" sibTransId="{ADA99994-0D83-48AF-8D2D-53C63958ABCD}"/>
    <dgm:cxn modelId="{B3395445-F910-455E-86F1-F60DF4AB9B48}" type="presOf" srcId="{70D5DD2F-4837-4CEF-B0AC-18D7B60CE8C5}" destId="{4B02AF61-4839-42DD-8559-4EAE995696FC}" srcOrd="0" destOrd="0" presId="urn:microsoft.com/office/officeart/2009/3/layout/StepUpProcess"/>
    <dgm:cxn modelId="{7CD78A6B-296F-4F78-8581-E6D7A439BC90}" type="presOf" srcId="{AC4DA7B4-A779-46DE-941F-DA5E11985BD4}" destId="{E97FAEF8-87A2-44ED-B577-B447832C48A1}" srcOrd="0" destOrd="0" presId="urn:microsoft.com/office/officeart/2009/3/layout/StepUpProcess"/>
    <dgm:cxn modelId="{7713FB83-A9C0-4CF0-B3B3-13490C7BBDD3}" type="presOf" srcId="{FFE262A1-9BF1-4538-9074-D4B89424CCAD}" destId="{8366A38D-5220-4506-993A-C17E99D004C8}" srcOrd="0" destOrd="0" presId="urn:microsoft.com/office/officeart/2009/3/layout/StepUpProcess"/>
    <dgm:cxn modelId="{3C8AB287-7D25-44FD-8FC9-AF633DB43A44}" srcId="{70D5DD2F-4837-4CEF-B0AC-18D7B60CE8C5}" destId="{AC4DA7B4-A779-46DE-941F-DA5E11985BD4}" srcOrd="1" destOrd="0" parTransId="{621C3CC9-EC11-4275-8CB0-2818EF2ADA1D}" sibTransId="{0A220D6A-8C9A-4F44-9854-A78CB5D1437D}"/>
    <dgm:cxn modelId="{3C87688D-73AD-42F4-BC92-BC3F5DE6ADD3}" srcId="{70D5DD2F-4837-4CEF-B0AC-18D7B60CE8C5}" destId="{8D185BC9-C9C6-43B1-9EA5-0D5CC0F232E3}" srcOrd="0" destOrd="0" parTransId="{638CC9CA-4398-41FA-A9E6-002064237D05}" sibTransId="{585C790A-FBD0-4C5B-AD12-0F80B21C38BE}"/>
    <dgm:cxn modelId="{2C4848B6-F3B5-4AC7-A49E-37EBEC62C04E}" type="presOf" srcId="{43B30A37-D44D-45F8-B457-CF5D56C488FC}" destId="{44A7A065-B292-4F59-A302-ACF5ED65E866}" srcOrd="0" destOrd="0" presId="urn:microsoft.com/office/officeart/2009/3/layout/StepUpProcess"/>
    <dgm:cxn modelId="{550A44C3-8C85-410E-A0DD-BB9111633765}" srcId="{70D5DD2F-4837-4CEF-B0AC-18D7B60CE8C5}" destId="{43B30A37-D44D-45F8-B457-CF5D56C488FC}" srcOrd="2" destOrd="0" parTransId="{A1C80EAC-1305-45AB-9283-6A5B7297168A}" sibTransId="{A9EDE58A-4212-4851-95C7-B7E55E21D3C7}"/>
    <dgm:cxn modelId="{433F08C8-743A-4EDD-8634-6538DD8A468C}" srcId="{70D5DD2F-4837-4CEF-B0AC-18D7B60CE8C5}" destId="{FFE262A1-9BF1-4538-9074-D4B89424CCAD}" srcOrd="3" destOrd="0" parTransId="{BFE298C6-12BE-4578-9DE1-31867DE9870B}" sibTransId="{1ED4EAB1-C51A-4459-B2A0-F8A8D2B67660}"/>
    <dgm:cxn modelId="{CBE996DA-833B-4E8C-A81B-756BFDD6F20B}" type="presOf" srcId="{79BB8B1C-979E-4E45-AA1E-5850793DFCD5}" destId="{45D009AA-2966-4CEF-A99C-D657944D4A98}" srcOrd="0" destOrd="0" presId="urn:microsoft.com/office/officeart/2009/3/layout/StepUpProcess"/>
    <dgm:cxn modelId="{F1F0378C-FA10-4B4F-84BC-B83C0496A172}" type="presParOf" srcId="{4B02AF61-4839-42DD-8559-4EAE995696FC}" destId="{C9C7E4E4-7299-40CF-8B61-A6854C69379C}" srcOrd="0" destOrd="0" presId="urn:microsoft.com/office/officeart/2009/3/layout/StepUpProcess"/>
    <dgm:cxn modelId="{204384D4-CC5F-48A9-B350-F122A88A0ECA}" type="presParOf" srcId="{C9C7E4E4-7299-40CF-8B61-A6854C69379C}" destId="{65E8D5B5-2314-429E-B59C-1213CD6F94B1}" srcOrd="0" destOrd="0" presId="urn:microsoft.com/office/officeart/2009/3/layout/StepUpProcess"/>
    <dgm:cxn modelId="{8B4BEEEB-8817-4DD9-A0F9-EDE12C97C0BC}" type="presParOf" srcId="{C9C7E4E4-7299-40CF-8B61-A6854C69379C}" destId="{3D9083CF-526A-4C1A-AA3B-DD72D6DEC973}" srcOrd="1" destOrd="0" presId="urn:microsoft.com/office/officeart/2009/3/layout/StepUpProcess"/>
    <dgm:cxn modelId="{CDFA0240-1F86-4CFD-A50A-CA742AE0CE86}" type="presParOf" srcId="{C9C7E4E4-7299-40CF-8B61-A6854C69379C}" destId="{749BA4BB-04EC-4B3A-BE6E-6139066A000B}" srcOrd="2" destOrd="0" presId="urn:microsoft.com/office/officeart/2009/3/layout/StepUpProcess"/>
    <dgm:cxn modelId="{992989B3-B9DB-434A-81D8-D27C7FE4F2B2}" type="presParOf" srcId="{4B02AF61-4839-42DD-8559-4EAE995696FC}" destId="{5656B6AE-3F2D-4799-B075-212535FA782A}" srcOrd="1" destOrd="0" presId="urn:microsoft.com/office/officeart/2009/3/layout/StepUpProcess"/>
    <dgm:cxn modelId="{01D7615F-B06C-48F8-835D-E48DEAC57B15}" type="presParOf" srcId="{5656B6AE-3F2D-4799-B075-212535FA782A}" destId="{53B2C8E7-F87E-4AE7-8555-871EEC963638}" srcOrd="0" destOrd="0" presId="urn:microsoft.com/office/officeart/2009/3/layout/StepUpProcess"/>
    <dgm:cxn modelId="{6E3F35DB-21C1-4563-BFAD-81826B77198B}" type="presParOf" srcId="{4B02AF61-4839-42DD-8559-4EAE995696FC}" destId="{126E93AC-DAA4-4B47-AF4E-C89DDC5F0B57}" srcOrd="2" destOrd="0" presId="urn:microsoft.com/office/officeart/2009/3/layout/StepUpProcess"/>
    <dgm:cxn modelId="{0BBF1F58-2CEE-48BC-86C7-622484CF813F}" type="presParOf" srcId="{126E93AC-DAA4-4B47-AF4E-C89DDC5F0B57}" destId="{850028FB-1AA1-42C4-94FB-DA7C0A07AC44}" srcOrd="0" destOrd="0" presId="urn:microsoft.com/office/officeart/2009/3/layout/StepUpProcess"/>
    <dgm:cxn modelId="{0E98D64E-92A9-40B9-B1F7-CFC0083C8637}" type="presParOf" srcId="{126E93AC-DAA4-4B47-AF4E-C89DDC5F0B57}" destId="{E97FAEF8-87A2-44ED-B577-B447832C48A1}" srcOrd="1" destOrd="0" presId="urn:microsoft.com/office/officeart/2009/3/layout/StepUpProcess"/>
    <dgm:cxn modelId="{4DE56410-A80F-494D-B36A-A2010C757E97}" type="presParOf" srcId="{126E93AC-DAA4-4B47-AF4E-C89DDC5F0B57}" destId="{980BF1E8-732D-4D7E-9C18-A7E50611AB9B}" srcOrd="2" destOrd="0" presId="urn:microsoft.com/office/officeart/2009/3/layout/StepUpProcess"/>
    <dgm:cxn modelId="{F53E4F7C-FEC1-491F-BAB3-3994133E53E0}" type="presParOf" srcId="{4B02AF61-4839-42DD-8559-4EAE995696FC}" destId="{9B84A361-DFBC-49E0-AFEA-6B3E9D53E64D}" srcOrd="3" destOrd="0" presId="urn:microsoft.com/office/officeart/2009/3/layout/StepUpProcess"/>
    <dgm:cxn modelId="{3A12F9F3-6A96-4395-86FD-9672602991AE}" type="presParOf" srcId="{9B84A361-DFBC-49E0-AFEA-6B3E9D53E64D}" destId="{733552FF-CEDC-447A-B1F6-D6772F445181}" srcOrd="0" destOrd="0" presId="urn:microsoft.com/office/officeart/2009/3/layout/StepUpProcess"/>
    <dgm:cxn modelId="{ABCC3DE9-3255-41B6-BDB2-37398A639F57}" type="presParOf" srcId="{4B02AF61-4839-42DD-8559-4EAE995696FC}" destId="{2CB5F456-592D-4A85-8AC6-BD8A133191A2}" srcOrd="4" destOrd="0" presId="urn:microsoft.com/office/officeart/2009/3/layout/StepUpProcess"/>
    <dgm:cxn modelId="{07912BFD-53CC-4E57-ADDA-479D3836B18E}" type="presParOf" srcId="{2CB5F456-592D-4A85-8AC6-BD8A133191A2}" destId="{A6313FC9-63F4-47C3-80A1-45DFA5800B6F}" srcOrd="0" destOrd="0" presId="urn:microsoft.com/office/officeart/2009/3/layout/StepUpProcess"/>
    <dgm:cxn modelId="{C6AD5D17-44F4-4725-B7BF-E22487B60AC6}" type="presParOf" srcId="{2CB5F456-592D-4A85-8AC6-BD8A133191A2}" destId="{44A7A065-B292-4F59-A302-ACF5ED65E866}" srcOrd="1" destOrd="0" presId="urn:microsoft.com/office/officeart/2009/3/layout/StepUpProcess"/>
    <dgm:cxn modelId="{0B4F8D58-5C83-44E9-A784-247779FD48CD}" type="presParOf" srcId="{2CB5F456-592D-4A85-8AC6-BD8A133191A2}" destId="{DC4B60CB-F37F-429B-AE9E-B6D05A02B995}" srcOrd="2" destOrd="0" presId="urn:microsoft.com/office/officeart/2009/3/layout/StepUpProcess"/>
    <dgm:cxn modelId="{F4688D39-E789-4E5A-BFD9-0E37E16845F5}" type="presParOf" srcId="{4B02AF61-4839-42DD-8559-4EAE995696FC}" destId="{9F3CFC58-7E2D-4EE7-928C-1B21F9BCCB1A}" srcOrd="5" destOrd="0" presId="urn:microsoft.com/office/officeart/2009/3/layout/StepUpProcess"/>
    <dgm:cxn modelId="{DB0B8402-9853-4689-AE6B-8B590EB8A9CF}" type="presParOf" srcId="{9F3CFC58-7E2D-4EE7-928C-1B21F9BCCB1A}" destId="{A6518FA7-AF03-4710-B38F-72A54FBDB0A7}" srcOrd="0" destOrd="0" presId="urn:microsoft.com/office/officeart/2009/3/layout/StepUpProcess"/>
    <dgm:cxn modelId="{D31DE63E-5F1D-43C1-B960-D5598AB8869C}" type="presParOf" srcId="{4B02AF61-4839-42DD-8559-4EAE995696FC}" destId="{BCB4C74E-83BD-4614-8109-C62C0612165E}" srcOrd="6" destOrd="0" presId="urn:microsoft.com/office/officeart/2009/3/layout/StepUpProcess"/>
    <dgm:cxn modelId="{140D4707-C466-4CAF-9A4E-35EEBE3A7AD2}" type="presParOf" srcId="{BCB4C74E-83BD-4614-8109-C62C0612165E}" destId="{533FD1C9-081A-4EF7-8795-DE97EF0BAD93}" srcOrd="0" destOrd="0" presId="urn:microsoft.com/office/officeart/2009/3/layout/StepUpProcess"/>
    <dgm:cxn modelId="{BFB029FD-D293-4295-8EFF-6585459D3234}" type="presParOf" srcId="{BCB4C74E-83BD-4614-8109-C62C0612165E}" destId="{8366A38D-5220-4506-993A-C17E99D004C8}" srcOrd="1" destOrd="0" presId="urn:microsoft.com/office/officeart/2009/3/layout/StepUpProcess"/>
    <dgm:cxn modelId="{89F52229-7934-43F5-9AE5-584A15B4BDF1}" type="presParOf" srcId="{BCB4C74E-83BD-4614-8109-C62C0612165E}" destId="{773197BD-61DD-42AC-A7DF-8998EEB9C978}" srcOrd="2" destOrd="0" presId="urn:microsoft.com/office/officeart/2009/3/layout/StepUpProcess"/>
    <dgm:cxn modelId="{B50702AF-8842-4D45-A2DA-18B40A0C6D68}" type="presParOf" srcId="{4B02AF61-4839-42DD-8559-4EAE995696FC}" destId="{65FAC1AC-E9EF-43C0-93DB-5F26B3E84A1C}" srcOrd="7" destOrd="0" presId="urn:microsoft.com/office/officeart/2009/3/layout/StepUpProcess"/>
    <dgm:cxn modelId="{9F0B1AE6-E34C-43E1-8546-B1BE7E022C59}" type="presParOf" srcId="{65FAC1AC-E9EF-43C0-93DB-5F26B3E84A1C}" destId="{8FB712C0-CD13-428E-985B-3370D4ACBBD9}" srcOrd="0" destOrd="0" presId="urn:microsoft.com/office/officeart/2009/3/layout/StepUpProcess"/>
    <dgm:cxn modelId="{A2E6E4B5-840A-4327-AE35-A83C36B7A17E}" type="presParOf" srcId="{4B02AF61-4839-42DD-8559-4EAE995696FC}" destId="{1D8D6AC1-080E-4B54-889A-0751EDCB8F15}" srcOrd="8" destOrd="0" presId="urn:microsoft.com/office/officeart/2009/3/layout/StepUpProcess"/>
    <dgm:cxn modelId="{D12AB761-3C44-4E12-A420-3F9926F9F35F}" type="presParOf" srcId="{1D8D6AC1-080E-4B54-889A-0751EDCB8F15}" destId="{E4F55325-EF51-4245-9983-84E8BB5A7F61}" srcOrd="0" destOrd="0" presId="urn:microsoft.com/office/officeart/2009/3/layout/StepUpProcess"/>
    <dgm:cxn modelId="{87B5F4BD-D699-4F0F-B0C4-C9F3E7AFAA7C}" type="presParOf" srcId="{1D8D6AC1-080E-4B54-889A-0751EDCB8F15}" destId="{45D009AA-2966-4CEF-A99C-D657944D4A9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69CC5-59BE-4412-A7D8-47665721E8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9D998A-366D-4662-A48D-85C00D378133}">
      <dgm:prSet phldrT="[Text]"/>
      <dgm:spPr/>
      <dgm:t>
        <a:bodyPr/>
        <a:lstStyle/>
        <a:p>
          <a:r>
            <a:rPr lang="en-US" dirty="0"/>
            <a:t> validate YAML file using </a:t>
          </a:r>
          <a:r>
            <a:rPr lang="en-US" dirty="0" err="1"/>
            <a:t>yamllint</a:t>
          </a:r>
          <a:endParaRPr lang="en-US" dirty="0"/>
        </a:p>
      </dgm:t>
    </dgm:pt>
    <dgm:pt modelId="{8D9C0682-CEBF-4F2A-BB37-CD20A7AB2132}" type="sibTrans" cxnId="{AE30EBB8-D531-43F0-B638-C0C2A555B261}">
      <dgm:prSet/>
      <dgm:spPr/>
      <dgm:t>
        <a:bodyPr/>
        <a:lstStyle/>
        <a:p>
          <a:endParaRPr lang="en-US"/>
        </a:p>
      </dgm:t>
    </dgm:pt>
    <dgm:pt modelId="{3BE8366B-5690-4FAA-9070-FB0304F6C76B}" type="parTrans" cxnId="{AE30EBB8-D531-43F0-B638-C0C2A555B261}">
      <dgm:prSet/>
      <dgm:spPr/>
      <dgm:t>
        <a:bodyPr/>
        <a:lstStyle/>
        <a:p>
          <a:endParaRPr lang="en-US"/>
        </a:p>
      </dgm:t>
    </dgm:pt>
    <dgm:pt modelId="{DDBD4046-6226-4560-AA02-A820FD4C8AE1}">
      <dgm:prSet phldrT="[Text]"/>
      <dgm:spPr/>
      <dgm:t>
        <a:bodyPr/>
        <a:lstStyle/>
        <a:p>
          <a:r>
            <a:rPr lang="en-US" dirty="0"/>
            <a:t>ros2 run nav2_map_server </a:t>
          </a:r>
          <a:r>
            <a:rPr lang="en-US" dirty="0" err="1"/>
            <a:t>map_server</a:t>
          </a:r>
          <a:r>
            <a:rPr lang="en-US" dirty="0"/>
            <a:t> --</a:t>
          </a:r>
          <a:r>
            <a:rPr lang="en-US" dirty="0" err="1"/>
            <a:t>ros-args</a:t>
          </a:r>
          <a:r>
            <a:rPr lang="en-US" dirty="0"/>
            <a:t> --param map:=/home/user/turtlebot3_ws/</a:t>
          </a:r>
          <a:r>
            <a:rPr lang="en-US" dirty="0" err="1"/>
            <a:t>src</a:t>
          </a:r>
          <a:r>
            <a:rPr lang="en-US" dirty="0"/>
            <a:t>/turtlebot3/turtlebot3_navigation2/map/</a:t>
          </a:r>
          <a:r>
            <a:rPr lang="en-US" dirty="0" err="1"/>
            <a:t>map.yaml</a:t>
          </a:r>
          <a:endParaRPr lang="en-US" dirty="0"/>
        </a:p>
      </dgm:t>
    </dgm:pt>
    <dgm:pt modelId="{1AD657CD-B8D3-4728-A457-4EF48C34A40D}" type="parTrans" cxnId="{E53BD6C0-45E9-436A-82FD-C7E1D165D631}">
      <dgm:prSet/>
      <dgm:spPr/>
      <dgm:t>
        <a:bodyPr/>
        <a:lstStyle/>
        <a:p>
          <a:endParaRPr lang="en-US"/>
        </a:p>
      </dgm:t>
    </dgm:pt>
    <dgm:pt modelId="{036FA160-5CF2-49EC-98B3-29A21265CF17}" type="sibTrans" cxnId="{E53BD6C0-45E9-436A-82FD-C7E1D165D631}">
      <dgm:prSet/>
      <dgm:spPr/>
      <dgm:t>
        <a:bodyPr/>
        <a:lstStyle/>
        <a:p>
          <a:endParaRPr lang="en-US"/>
        </a:p>
      </dgm:t>
    </dgm:pt>
    <dgm:pt modelId="{A87DB86D-E08B-4EB7-96EA-C9BA1C8F6645}">
      <dgm:prSet/>
      <dgm:spPr/>
      <dgm:t>
        <a:bodyPr/>
        <a:lstStyle/>
        <a:p>
          <a:r>
            <a:rPr lang="en-US" dirty="0"/>
            <a:t>Node </a:t>
          </a:r>
          <a:r>
            <a:rPr lang="en-US" dirty="0" err="1"/>
            <a:t>map_server</a:t>
          </a:r>
          <a:r>
            <a:rPr lang="en-US" dirty="0"/>
            <a:t> activate</a:t>
          </a:r>
        </a:p>
      </dgm:t>
    </dgm:pt>
    <dgm:pt modelId="{A2291D12-26CD-4782-A21C-81252F94B767}" type="parTrans" cxnId="{D3885FA0-989E-4580-8803-EB0F25D6D18C}">
      <dgm:prSet/>
      <dgm:spPr/>
      <dgm:t>
        <a:bodyPr/>
        <a:lstStyle/>
        <a:p>
          <a:endParaRPr lang="en-US"/>
        </a:p>
      </dgm:t>
    </dgm:pt>
    <dgm:pt modelId="{68C7F900-28B7-4BF6-9DF1-EF75BF37311E}" type="sibTrans" cxnId="{D3885FA0-989E-4580-8803-EB0F25D6D18C}">
      <dgm:prSet/>
      <dgm:spPr/>
      <dgm:t>
        <a:bodyPr/>
        <a:lstStyle/>
        <a:p>
          <a:endParaRPr lang="en-US"/>
        </a:p>
      </dgm:t>
    </dgm:pt>
    <dgm:pt modelId="{2121B65F-7E1A-4C2E-B5C4-D26C9B0A80E6}">
      <dgm:prSet phldrT="[Text]" phldr="1"/>
      <dgm:spPr/>
      <dgm:t>
        <a:bodyPr/>
        <a:lstStyle/>
        <a:p>
          <a:endParaRPr lang="en-US" dirty="0"/>
        </a:p>
      </dgm:t>
    </dgm:pt>
    <dgm:pt modelId="{226E4A28-6735-4515-9068-4F1937859B93}" type="parTrans" cxnId="{45DDB957-946B-43DE-9629-B626E70B50AC}">
      <dgm:prSet/>
      <dgm:spPr/>
      <dgm:t>
        <a:bodyPr/>
        <a:lstStyle/>
        <a:p>
          <a:endParaRPr lang="en-US"/>
        </a:p>
      </dgm:t>
    </dgm:pt>
    <dgm:pt modelId="{2CD3D153-7410-4B67-AD3E-737BD6E423BF}" type="sibTrans" cxnId="{45DDB957-946B-43DE-9629-B626E70B50AC}">
      <dgm:prSet/>
      <dgm:spPr/>
      <dgm:t>
        <a:bodyPr/>
        <a:lstStyle/>
        <a:p>
          <a:endParaRPr lang="en-US"/>
        </a:p>
      </dgm:t>
    </dgm:pt>
    <dgm:pt modelId="{CBEB4C39-D65F-4CDB-8D72-8D4CFD8E8E9F}">
      <dgm:prSet phldrT="[Text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yamllint</a:t>
          </a:r>
          <a:r>
            <a:rPr lang="en-US" dirty="0"/>
            <a:t> /home/user/turtlebot3_ws/</a:t>
          </a:r>
          <a:r>
            <a:rPr lang="en-US" dirty="0" err="1"/>
            <a:t>src</a:t>
          </a:r>
          <a:r>
            <a:rPr lang="en-US" dirty="0"/>
            <a:t>/turtlebot3/turtlebot3_navigation2/map/</a:t>
          </a:r>
          <a:r>
            <a:rPr lang="en-US" dirty="0" err="1"/>
            <a:t>map.yaml</a:t>
          </a:r>
          <a:endParaRPr lang="en-US" dirty="0"/>
        </a:p>
      </dgm:t>
    </dgm:pt>
    <dgm:pt modelId="{54D01024-A80C-49ED-85E8-B2F5ECE08C79}" type="parTrans" cxnId="{447AA2A8-FF33-4382-ADFF-72CB6528E6BD}">
      <dgm:prSet/>
      <dgm:spPr/>
      <dgm:t>
        <a:bodyPr/>
        <a:lstStyle/>
        <a:p>
          <a:endParaRPr lang="en-US"/>
        </a:p>
      </dgm:t>
    </dgm:pt>
    <dgm:pt modelId="{E345BE71-541B-4404-98AC-0C7E239D9F3F}" type="sibTrans" cxnId="{447AA2A8-FF33-4382-ADFF-72CB6528E6BD}">
      <dgm:prSet/>
      <dgm:spPr/>
      <dgm:t>
        <a:bodyPr/>
        <a:lstStyle/>
        <a:p>
          <a:endParaRPr lang="en-US"/>
        </a:p>
      </dgm:t>
    </dgm:pt>
    <dgm:pt modelId="{17F85215-7D98-43B7-A114-8BF741D26AA9}">
      <dgm:prSet/>
      <dgm:spPr/>
      <dgm:t>
        <a:bodyPr/>
        <a:lstStyle/>
        <a:p>
          <a:r>
            <a:rPr lang="en-US" dirty="0"/>
            <a:t>ros2 lifecycle get /</a:t>
          </a:r>
          <a:r>
            <a:rPr lang="en-US" dirty="0" err="1"/>
            <a:t>map_server</a:t>
          </a:r>
          <a:endParaRPr lang="en-US" dirty="0"/>
        </a:p>
      </dgm:t>
    </dgm:pt>
    <dgm:pt modelId="{B37C315E-4EC4-4A68-9E21-0703379BEE30}" type="parTrans" cxnId="{48A4AAF4-354A-4D95-AA0D-22FD60974A71}">
      <dgm:prSet/>
      <dgm:spPr/>
      <dgm:t>
        <a:bodyPr/>
        <a:lstStyle/>
        <a:p>
          <a:endParaRPr lang="en-US"/>
        </a:p>
      </dgm:t>
    </dgm:pt>
    <dgm:pt modelId="{9FB75A92-A42A-4E49-9991-79D01DC3CC96}" type="sibTrans" cxnId="{48A4AAF4-354A-4D95-AA0D-22FD60974A71}">
      <dgm:prSet/>
      <dgm:spPr/>
      <dgm:t>
        <a:bodyPr/>
        <a:lstStyle/>
        <a:p>
          <a:endParaRPr lang="en-US"/>
        </a:p>
      </dgm:t>
    </dgm:pt>
    <dgm:pt modelId="{67E53745-0C6A-4957-9FF5-344D3B9A29A0}">
      <dgm:prSet/>
      <dgm:spPr/>
      <dgm:t>
        <a:bodyPr/>
        <a:lstStyle/>
        <a:p>
          <a:r>
            <a:rPr lang="en-US" dirty="0"/>
            <a:t>ros2 lifecycle set /</a:t>
          </a:r>
          <a:r>
            <a:rPr lang="en-US" dirty="0" err="1"/>
            <a:t>map_server</a:t>
          </a:r>
          <a:r>
            <a:rPr lang="en-US" dirty="0"/>
            <a:t> configure</a:t>
          </a:r>
        </a:p>
      </dgm:t>
    </dgm:pt>
    <dgm:pt modelId="{8B189381-4307-4851-AA52-EC64723A7641}" type="parTrans" cxnId="{125B888F-D140-4536-8137-9F6804ADF83A}">
      <dgm:prSet/>
      <dgm:spPr/>
      <dgm:t>
        <a:bodyPr/>
        <a:lstStyle/>
        <a:p>
          <a:endParaRPr lang="en-US"/>
        </a:p>
      </dgm:t>
    </dgm:pt>
    <dgm:pt modelId="{A9370BFF-9796-45E5-B0EE-692B8A7DDBCC}" type="sibTrans" cxnId="{125B888F-D140-4536-8137-9F6804ADF83A}">
      <dgm:prSet/>
      <dgm:spPr/>
      <dgm:t>
        <a:bodyPr/>
        <a:lstStyle/>
        <a:p>
          <a:endParaRPr lang="en-US"/>
        </a:p>
      </dgm:t>
    </dgm:pt>
    <dgm:pt modelId="{24586101-1298-4378-B18C-D8895EFC07CD}">
      <dgm:prSet/>
      <dgm:spPr/>
      <dgm:t>
        <a:bodyPr/>
        <a:lstStyle/>
        <a:p>
          <a:r>
            <a:rPr lang="en-US" dirty="0"/>
            <a:t>ros2 lifecycle set /</a:t>
          </a:r>
          <a:r>
            <a:rPr lang="en-US" dirty="0" err="1"/>
            <a:t>map_server</a:t>
          </a:r>
          <a:r>
            <a:rPr lang="en-US" dirty="0"/>
            <a:t> activate</a:t>
          </a:r>
        </a:p>
      </dgm:t>
    </dgm:pt>
    <dgm:pt modelId="{A7E55B7E-2B54-403D-B45B-128B59D685D2}" type="parTrans" cxnId="{F1169BD3-419A-4EA5-8007-1C6C9D8FF660}">
      <dgm:prSet/>
      <dgm:spPr/>
      <dgm:t>
        <a:bodyPr/>
        <a:lstStyle/>
        <a:p>
          <a:endParaRPr lang="en-US"/>
        </a:p>
      </dgm:t>
    </dgm:pt>
    <dgm:pt modelId="{37A27F20-CC44-486D-BBA2-F033FAD24DED}" type="sibTrans" cxnId="{F1169BD3-419A-4EA5-8007-1C6C9D8FF660}">
      <dgm:prSet/>
      <dgm:spPr/>
      <dgm:t>
        <a:bodyPr/>
        <a:lstStyle/>
        <a:p>
          <a:endParaRPr lang="en-US"/>
        </a:p>
      </dgm:t>
    </dgm:pt>
    <dgm:pt modelId="{4A368AE5-9134-4287-97FB-1135B8CEC9AD}">
      <dgm:prSet/>
      <dgm:spPr/>
    </dgm:pt>
    <dgm:pt modelId="{9A7D4B44-7F81-4C23-AFE7-40BC70698DB4}" type="parTrans" cxnId="{392EC2C9-DAFA-4B8C-9531-D97533A46CB2}">
      <dgm:prSet/>
      <dgm:spPr/>
      <dgm:t>
        <a:bodyPr/>
        <a:lstStyle/>
        <a:p>
          <a:endParaRPr lang="en-US"/>
        </a:p>
      </dgm:t>
    </dgm:pt>
    <dgm:pt modelId="{70289F4F-BC27-4676-9ED3-1A2735DCFF30}" type="sibTrans" cxnId="{392EC2C9-DAFA-4B8C-9531-D97533A46CB2}">
      <dgm:prSet/>
      <dgm:spPr/>
      <dgm:t>
        <a:bodyPr/>
        <a:lstStyle/>
        <a:p>
          <a:endParaRPr lang="en-US"/>
        </a:p>
      </dgm:t>
    </dgm:pt>
    <dgm:pt modelId="{8752C77F-28B7-49BB-AADE-E550997868EC}">
      <dgm:prSet/>
      <dgm:spPr/>
    </dgm:pt>
    <dgm:pt modelId="{97FF0F89-5845-4CCD-984E-041E8518BA9E}" type="parTrans" cxnId="{4A92D626-FE68-416C-AE1C-CCC7D03FDA17}">
      <dgm:prSet/>
      <dgm:spPr/>
      <dgm:t>
        <a:bodyPr/>
        <a:lstStyle/>
        <a:p>
          <a:endParaRPr lang="en-US"/>
        </a:p>
      </dgm:t>
    </dgm:pt>
    <dgm:pt modelId="{A700E575-4FFC-4933-891F-7CB2A6E758BC}" type="sibTrans" cxnId="{4A92D626-FE68-416C-AE1C-CCC7D03FDA17}">
      <dgm:prSet/>
      <dgm:spPr/>
      <dgm:t>
        <a:bodyPr/>
        <a:lstStyle/>
        <a:p>
          <a:endParaRPr lang="en-US"/>
        </a:p>
      </dgm:t>
    </dgm:pt>
    <dgm:pt modelId="{83024E0F-1AE4-4734-A316-91AA6D849E65}" type="pres">
      <dgm:prSet presAssocID="{93269CC5-59BE-4412-A7D8-47665721E80B}" presName="Name0" presStyleCnt="0">
        <dgm:presLayoutVars>
          <dgm:chMax val="7"/>
          <dgm:chPref val="7"/>
          <dgm:dir/>
        </dgm:presLayoutVars>
      </dgm:prSet>
      <dgm:spPr/>
    </dgm:pt>
    <dgm:pt modelId="{5D6E2D11-AB6A-47F0-81AC-814EB7CB25E8}" type="pres">
      <dgm:prSet presAssocID="{93269CC5-59BE-4412-A7D8-47665721E80B}" presName="Name1" presStyleCnt="0"/>
      <dgm:spPr/>
    </dgm:pt>
    <dgm:pt modelId="{4E7DEB50-80D0-462F-A39C-516D643CD620}" type="pres">
      <dgm:prSet presAssocID="{93269CC5-59BE-4412-A7D8-47665721E80B}" presName="cycle" presStyleCnt="0"/>
      <dgm:spPr/>
    </dgm:pt>
    <dgm:pt modelId="{1AF8CD6F-B927-449D-8C52-078FF1AA85FE}" type="pres">
      <dgm:prSet presAssocID="{93269CC5-59BE-4412-A7D8-47665721E80B}" presName="srcNode" presStyleLbl="node1" presStyleIdx="0" presStyleCnt="7"/>
      <dgm:spPr/>
    </dgm:pt>
    <dgm:pt modelId="{F70E4D06-81C1-41EB-8425-8C1F0E7A5586}" type="pres">
      <dgm:prSet presAssocID="{93269CC5-59BE-4412-A7D8-47665721E80B}" presName="conn" presStyleLbl="parChTrans1D2" presStyleIdx="0" presStyleCnt="1"/>
      <dgm:spPr/>
    </dgm:pt>
    <dgm:pt modelId="{299E998C-A6DB-496F-AFEC-AF7D6BEE8BF0}" type="pres">
      <dgm:prSet presAssocID="{93269CC5-59BE-4412-A7D8-47665721E80B}" presName="extraNode" presStyleLbl="node1" presStyleIdx="0" presStyleCnt="7"/>
      <dgm:spPr/>
    </dgm:pt>
    <dgm:pt modelId="{651D2581-CE4D-406E-A897-E3C783373D10}" type="pres">
      <dgm:prSet presAssocID="{93269CC5-59BE-4412-A7D8-47665721E80B}" presName="dstNode" presStyleLbl="node1" presStyleIdx="0" presStyleCnt="7"/>
      <dgm:spPr/>
    </dgm:pt>
    <dgm:pt modelId="{25D4F536-7269-4280-80A4-04A3A14CBEC8}" type="pres">
      <dgm:prSet presAssocID="{259D998A-366D-4662-A48D-85C00D378133}" presName="text_1" presStyleLbl="node1" presStyleIdx="0" presStyleCnt="7">
        <dgm:presLayoutVars>
          <dgm:bulletEnabled val="1"/>
        </dgm:presLayoutVars>
      </dgm:prSet>
      <dgm:spPr/>
    </dgm:pt>
    <dgm:pt modelId="{27EC811A-D884-417B-B194-D7BA43DB71BA}" type="pres">
      <dgm:prSet presAssocID="{259D998A-366D-4662-A48D-85C00D378133}" presName="accent_1" presStyleCnt="0"/>
      <dgm:spPr/>
    </dgm:pt>
    <dgm:pt modelId="{3465B831-9A6F-482A-B0FE-7841B1C1BB3F}" type="pres">
      <dgm:prSet presAssocID="{259D998A-366D-4662-A48D-85C00D378133}" presName="accentRepeatNode" presStyleLbl="solidFgAcc1" presStyleIdx="0" presStyleCnt="7"/>
      <dgm:spPr/>
    </dgm:pt>
    <dgm:pt modelId="{643699B3-C5BE-4A14-8230-B69C32A88114}" type="pres">
      <dgm:prSet presAssocID="{CBEB4C39-D65F-4CDB-8D72-8D4CFD8E8E9F}" presName="text_2" presStyleLbl="node1" presStyleIdx="1" presStyleCnt="7">
        <dgm:presLayoutVars>
          <dgm:bulletEnabled val="1"/>
        </dgm:presLayoutVars>
      </dgm:prSet>
      <dgm:spPr/>
    </dgm:pt>
    <dgm:pt modelId="{B294EDA9-ED7D-4565-9718-D694F390FB87}" type="pres">
      <dgm:prSet presAssocID="{CBEB4C39-D65F-4CDB-8D72-8D4CFD8E8E9F}" presName="accent_2" presStyleCnt="0"/>
      <dgm:spPr/>
    </dgm:pt>
    <dgm:pt modelId="{F8D302D0-969C-4B9F-8E3A-68B05F83DA17}" type="pres">
      <dgm:prSet presAssocID="{CBEB4C39-D65F-4CDB-8D72-8D4CFD8E8E9F}" presName="accentRepeatNode" presStyleLbl="solidFgAcc1" presStyleIdx="1" presStyleCnt="7"/>
      <dgm:spPr/>
    </dgm:pt>
    <dgm:pt modelId="{B923D626-42D6-4510-9DE2-4D7AD6AF2798}" type="pres">
      <dgm:prSet presAssocID="{DDBD4046-6226-4560-AA02-A820FD4C8AE1}" presName="text_3" presStyleLbl="node1" presStyleIdx="2" presStyleCnt="7">
        <dgm:presLayoutVars>
          <dgm:bulletEnabled val="1"/>
        </dgm:presLayoutVars>
      </dgm:prSet>
      <dgm:spPr/>
    </dgm:pt>
    <dgm:pt modelId="{7B456B33-E4FB-49AB-813C-F65210E0A1C2}" type="pres">
      <dgm:prSet presAssocID="{DDBD4046-6226-4560-AA02-A820FD4C8AE1}" presName="accent_3" presStyleCnt="0"/>
      <dgm:spPr/>
    </dgm:pt>
    <dgm:pt modelId="{99D09F63-F8F1-4E31-8A4C-9DDB6EBCB2B8}" type="pres">
      <dgm:prSet presAssocID="{DDBD4046-6226-4560-AA02-A820FD4C8AE1}" presName="accentRepeatNode" presStyleLbl="solidFgAcc1" presStyleIdx="2" presStyleCnt="7"/>
      <dgm:spPr/>
    </dgm:pt>
    <dgm:pt modelId="{5AEFBAD8-E003-4FE1-9D59-BDF9200A3E3E}" type="pres">
      <dgm:prSet presAssocID="{A87DB86D-E08B-4EB7-96EA-C9BA1C8F6645}" presName="text_4" presStyleLbl="node1" presStyleIdx="3" presStyleCnt="7">
        <dgm:presLayoutVars>
          <dgm:bulletEnabled val="1"/>
        </dgm:presLayoutVars>
      </dgm:prSet>
      <dgm:spPr/>
    </dgm:pt>
    <dgm:pt modelId="{797E1BF0-F0F7-4D97-9657-8477DEC34801}" type="pres">
      <dgm:prSet presAssocID="{A87DB86D-E08B-4EB7-96EA-C9BA1C8F6645}" presName="accent_4" presStyleCnt="0"/>
      <dgm:spPr/>
    </dgm:pt>
    <dgm:pt modelId="{CD94D437-227D-4EBD-8FB4-63BA4F37FB24}" type="pres">
      <dgm:prSet presAssocID="{A87DB86D-E08B-4EB7-96EA-C9BA1C8F6645}" presName="accentRepeatNode" presStyleLbl="solidFgAcc1" presStyleIdx="3" presStyleCnt="7"/>
      <dgm:spPr/>
    </dgm:pt>
    <dgm:pt modelId="{8F4EF492-B0DA-476A-A2EE-53CA0F75EE06}" type="pres">
      <dgm:prSet presAssocID="{17F85215-7D98-43B7-A114-8BF741D26AA9}" presName="text_5" presStyleLbl="node1" presStyleIdx="4" presStyleCnt="7">
        <dgm:presLayoutVars>
          <dgm:bulletEnabled val="1"/>
        </dgm:presLayoutVars>
      </dgm:prSet>
      <dgm:spPr/>
    </dgm:pt>
    <dgm:pt modelId="{4DC4CD1D-5286-4ACA-A512-8A08ADEDD8C2}" type="pres">
      <dgm:prSet presAssocID="{17F85215-7D98-43B7-A114-8BF741D26AA9}" presName="accent_5" presStyleCnt="0"/>
      <dgm:spPr/>
    </dgm:pt>
    <dgm:pt modelId="{A8CD8DAF-72E0-46B9-9EB4-DA7E7936A3B5}" type="pres">
      <dgm:prSet presAssocID="{17F85215-7D98-43B7-A114-8BF741D26AA9}" presName="accentRepeatNode" presStyleLbl="solidFgAcc1" presStyleIdx="4" presStyleCnt="7"/>
      <dgm:spPr/>
    </dgm:pt>
    <dgm:pt modelId="{0E07D346-CC02-495D-BA27-E508DA2B71CE}" type="pres">
      <dgm:prSet presAssocID="{67E53745-0C6A-4957-9FF5-344D3B9A29A0}" presName="text_6" presStyleLbl="node1" presStyleIdx="5" presStyleCnt="7">
        <dgm:presLayoutVars>
          <dgm:bulletEnabled val="1"/>
        </dgm:presLayoutVars>
      </dgm:prSet>
      <dgm:spPr/>
    </dgm:pt>
    <dgm:pt modelId="{FD1C97D1-B28C-4D6B-AB43-733F6B5844C9}" type="pres">
      <dgm:prSet presAssocID="{67E53745-0C6A-4957-9FF5-344D3B9A29A0}" presName="accent_6" presStyleCnt="0"/>
      <dgm:spPr/>
    </dgm:pt>
    <dgm:pt modelId="{BA75F7BF-283A-4DF0-BA26-FC019BC486C8}" type="pres">
      <dgm:prSet presAssocID="{67E53745-0C6A-4957-9FF5-344D3B9A29A0}" presName="accentRepeatNode" presStyleLbl="solidFgAcc1" presStyleIdx="5" presStyleCnt="7"/>
      <dgm:spPr/>
    </dgm:pt>
    <dgm:pt modelId="{2D3CF006-8351-4A19-ABCD-4D238FD78A17}" type="pres">
      <dgm:prSet presAssocID="{24586101-1298-4378-B18C-D8895EFC07CD}" presName="text_7" presStyleLbl="node1" presStyleIdx="6" presStyleCnt="7">
        <dgm:presLayoutVars>
          <dgm:bulletEnabled val="1"/>
        </dgm:presLayoutVars>
      </dgm:prSet>
      <dgm:spPr/>
    </dgm:pt>
    <dgm:pt modelId="{70482FC8-4B0A-4423-9C8E-B357D8D33410}" type="pres">
      <dgm:prSet presAssocID="{24586101-1298-4378-B18C-D8895EFC07CD}" presName="accent_7" presStyleCnt="0"/>
      <dgm:spPr/>
    </dgm:pt>
    <dgm:pt modelId="{B284BEEC-60C7-4FE2-913A-72FDB6FC44D9}" type="pres">
      <dgm:prSet presAssocID="{24586101-1298-4378-B18C-D8895EFC07CD}" presName="accentRepeatNode" presStyleLbl="solidFgAcc1" presStyleIdx="6" presStyleCnt="7"/>
      <dgm:spPr/>
    </dgm:pt>
  </dgm:ptLst>
  <dgm:cxnLst>
    <dgm:cxn modelId="{F0A66D25-6FB8-4981-B2D3-FCE50D5419C2}" type="presOf" srcId="{24586101-1298-4378-B18C-D8895EFC07CD}" destId="{2D3CF006-8351-4A19-ABCD-4D238FD78A17}" srcOrd="0" destOrd="0" presId="urn:microsoft.com/office/officeart/2008/layout/VerticalCurvedList"/>
    <dgm:cxn modelId="{4A92D626-FE68-416C-AE1C-CCC7D03FDA17}" srcId="{93269CC5-59BE-4412-A7D8-47665721E80B}" destId="{8752C77F-28B7-49BB-AADE-E550997868EC}" srcOrd="8" destOrd="0" parTransId="{97FF0F89-5845-4CCD-984E-041E8518BA9E}" sibTransId="{A700E575-4FFC-4933-891F-7CB2A6E758BC}"/>
    <dgm:cxn modelId="{45DDB957-946B-43DE-9629-B626E70B50AC}" srcId="{93269CC5-59BE-4412-A7D8-47665721E80B}" destId="{2121B65F-7E1A-4C2E-B5C4-D26C9B0A80E6}" srcOrd="9" destOrd="0" parTransId="{226E4A28-6735-4515-9068-4F1937859B93}" sibTransId="{2CD3D153-7410-4B67-AD3E-737BD6E423BF}"/>
    <dgm:cxn modelId="{125B888F-D140-4536-8137-9F6804ADF83A}" srcId="{93269CC5-59BE-4412-A7D8-47665721E80B}" destId="{67E53745-0C6A-4957-9FF5-344D3B9A29A0}" srcOrd="5" destOrd="0" parTransId="{8B189381-4307-4851-AA52-EC64723A7641}" sibTransId="{A9370BFF-9796-45E5-B0EE-692B8A7DDBCC}"/>
    <dgm:cxn modelId="{13E3189F-094E-42C9-8A94-A60B305F7AF7}" type="presOf" srcId="{93269CC5-59BE-4412-A7D8-47665721E80B}" destId="{83024E0F-1AE4-4734-A316-91AA6D849E65}" srcOrd="0" destOrd="0" presId="urn:microsoft.com/office/officeart/2008/layout/VerticalCurvedList"/>
    <dgm:cxn modelId="{D3885FA0-989E-4580-8803-EB0F25D6D18C}" srcId="{93269CC5-59BE-4412-A7D8-47665721E80B}" destId="{A87DB86D-E08B-4EB7-96EA-C9BA1C8F6645}" srcOrd="3" destOrd="0" parTransId="{A2291D12-26CD-4782-A21C-81252F94B767}" sibTransId="{68C7F900-28B7-4BF6-9DF1-EF75BF37311E}"/>
    <dgm:cxn modelId="{447AA2A8-FF33-4382-ADFF-72CB6528E6BD}" srcId="{93269CC5-59BE-4412-A7D8-47665721E80B}" destId="{CBEB4C39-D65F-4CDB-8D72-8D4CFD8E8E9F}" srcOrd="1" destOrd="0" parTransId="{54D01024-A80C-49ED-85E8-B2F5ECE08C79}" sibTransId="{E345BE71-541B-4404-98AC-0C7E239D9F3F}"/>
    <dgm:cxn modelId="{D8E3BFAE-9B25-47FA-AF16-B23CD1C7EC30}" type="presOf" srcId="{8D9C0682-CEBF-4F2A-BB37-CD20A7AB2132}" destId="{F70E4D06-81C1-41EB-8425-8C1F0E7A5586}" srcOrd="0" destOrd="0" presId="urn:microsoft.com/office/officeart/2008/layout/VerticalCurvedList"/>
    <dgm:cxn modelId="{AE30EBB8-D531-43F0-B638-C0C2A555B261}" srcId="{93269CC5-59BE-4412-A7D8-47665721E80B}" destId="{259D998A-366D-4662-A48D-85C00D378133}" srcOrd="0" destOrd="0" parTransId="{3BE8366B-5690-4FAA-9070-FB0304F6C76B}" sibTransId="{8D9C0682-CEBF-4F2A-BB37-CD20A7AB2132}"/>
    <dgm:cxn modelId="{E53BD6C0-45E9-436A-82FD-C7E1D165D631}" srcId="{93269CC5-59BE-4412-A7D8-47665721E80B}" destId="{DDBD4046-6226-4560-AA02-A820FD4C8AE1}" srcOrd="2" destOrd="0" parTransId="{1AD657CD-B8D3-4728-A457-4EF48C34A40D}" sibTransId="{036FA160-5CF2-49EC-98B3-29A21265CF17}"/>
    <dgm:cxn modelId="{6A8C66C7-7094-41AE-83BA-25C27BFB1511}" type="presOf" srcId="{DDBD4046-6226-4560-AA02-A820FD4C8AE1}" destId="{B923D626-42D6-4510-9DE2-4D7AD6AF2798}" srcOrd="0" destOrd="0" presId="urn:microsoft.com/office/officeart/2008/layout/VerticalCurvedList"/>
    <dgm:cxn modelId="{392EC2C9-DAFA-4B8C-9531-D97533A46CB2}" srcId="{93269CC5-59BE-4412-A7D8-47665721E80B}" destId="{4A368AE5-9134-4287-97FB-1135B8CEC9AD}" srcOrd="7" destOrd="0" parTransId="{9A7D4B44-7F81-4C23-AFE7-40BC70698DB4}" sibTransId="{70289F4F-BC27-4676-9ED3-1A2735DCFF30}"/>
    <dgm:cxn modelId="{66B268D0-92C6-4871-B5F4-9C18D549B72A}" type="presOf" srcId="{17F85215-7D98-43B7-A114-8BF741D26AA9}" destId="{8F4EF492-B0DA-476A-A2EE-53CA0F75EE06}" srcOrd="0" destOrd="0" presId="urn:microsoft.com/office/officeart/2008/layout/VerticalCurvedList"/>
    <dgm:cxn modelId="{F1169BD3-419A-4EA5-8007-1C6C9D8FF660}" srcId="{93269CC5-59BE-4412-A7D8-47665721E80B}" destId="{24586101-1298-4378-B18C-D8895EFC07CD}" srcOrd="6" destOrd="0" parTransId="{A7E55B7E-2B54-403D-B45B-128B59D685D2}" sibTransId="{37A27F20-CC44-486D-BBA2-F033FAD24DED}"/>
    <dgm:cxn modelId="{B2A12DF4-F43E-4F7B-B72A-6DD3C54CB49D}" type="presOf" srcId="{A87DB86D-E08B-4EB7-96EA-C9BA1C8F6645}" destId="{5AEFBAD8-E003-4FE1-9D59-BDF9200A3E3E}" srcOrd="0" destOrd="0" presId="urn:microsoft.com/office/officeart/2008/layout/VerticalCurvedList"/>
    <dgm:cxn modelId="{48A4AAF4-354A-4D95-AA0D-22FD60974A71}" srcId="{93269CC5-59BE-4412-A7D8-47665721E80B}" destId="{17F85215-7D98-43B7-A114-8BF741D26AA9}" srcOrd="4" destOrd="0" parTransId="{B37C315E-4EC4-4A68-9E21-0703379BEE30}" sibTransId="{9FB75A92-A42A-4E49-9991-79D01DC3CC96}"/>
    <dgm:cxn modelId="{36551AF6-5E6E-4328-ABFE-42DC282BDC88}" type="presOf" srcId="{CBEB4C39-D65F-4CDB-8D72-8D4CFD8E8E9F}" destId="{643699B3-C5BE-4A14-8230-B69C32A88114}" srcOrd="0" destOrd="0" presId="urn:microsoft.com/office/officeart/2008/layout/VerticalCurvedList"/>
    <dgm:cxn modelId="{255B1EF9-E525-4269-9DBD-C1DBC56F32A1}" type="presOf" srcId="{259D998A-366D-4662-A48D-85C00D378133}" destId="{25D4F536-7269-4280-80A4-04A3A14CBEC8}" srcOrd="0" destOrd="0" presId="urn:microsoft.com/office/officeart/2008/layout/VerticalCurvedList"/>
    <dgm:cxn modelId="{3A8464F9-286C-4B5F-88D6-CEC054C0780C}" type="presOf" srcId="{67E53745-0C6A-4957-9FF5-344D3B9A29A0}" destId="{0E07D346-CC02-495D-BA27-E508DA2B71CE}" srcOrd="0" destOrd="0" presId="urn:microsoft.com/office/officeart/2008/layout/VerticalCurvedList"/>
    <dgm:cxn modelId="{75CF51E0-06B8-4A80-A27B-045104B7E395}" type="presParOf" srcId="{83024E0F-1AE4-4734-A316-91AA6D849E65}" destId="{5D6E2D11-AB6A-47F0-81AC-814EB7CB25E8}" srcOrd="0" destOrd="0" presId="urn:microsoft.com/office/officeart/2008/layout/VerticalCurvedList"/>
    <dgm:cxn modelId="{4221340E-0D4D-4022-9460-2785AA8A5835}" type="presParOf" srcId="{5D6E2D11-AB6A-47F0-81AC-814EB7CB25E8}" destId="{4E7DEB50-80D0-462F-A39C-516D643CD620}" srcOrd="0" destOrd="0" presId="urn:microsoft.com/office/officeart/2008/layout/VerticalCurvedList"/>
    <dgm:cxn modelId="{033C258F-4C3B-4C05-8B8E-CAE605625DDF}" type="presParOf" srcId="{4E7DEB50-80D0-462F-A39C-516D643CD620}" destId="{1AF8CD6F-B927-449D-8C52-078FF1AA85FE}" srcOrd="0" destOrd="0" presId="urn:microsoft.com/office/officeart/2008/layout/VerticalCurvedList"/>
    <dgm:cxn modelId="{D114A775-758D-4424-98FE-59D7976CA11F}" type="presParOf" srcId="{4E7DEB50-80D0-462F-A39C-516D643CD620}" destId="{F70E4D06-81C1-41EB-8425-8C1F0E7A5586}" srcOrd="1" destOrd="0" presId="urn:microsoft.com/office/officeart/2008/layout/VerticalCurvedList"/>
    <dgm:cxn modelId="{636D8A71-3606-4FF9-B1E8-3C9081DC367B}" type="presParOf" srcId="{4E7DEB50-80D0-462F-A39C-516D643CD620}" destId="{299E998C-A6DB-496F-AFEC-AF7D6BEE8BF0}" srcOrd="2" destOrd="0" presId="urn:microsoft.com/office/officeart/2008/layout/VerticalCurvedList"/>
    <dgm:cxn modelId="{BDACFC97-6C77-48FB-B85D-32E4F0E5744D}" type="presParOf" srcId="{4E7DEB50-80D0-462F-A39C-516D643CD620}" destId="{651D2581-CE4D-406E-A897-E3C783373D10}" srcOrd="3" destOrd="0" presId="urn:microsoft.com/office/officeart/2008/layout/VerticalCurvedList"/>
    <dgm:cxn modelId="{846E61FF-6206-4BCE-8648-219CEAEAAB02}" type="presParOf" srcId="{5D6E2D11-AB6A-47F0-81AC-814EB7CB25E8}" destId="{25D4F536-7269-4280-80A4-04A3A14CBEC8}" srcOrd="1" destOrd="0" presId="urn:microsoft.com/office/officeart/2008/layout/VerticalCurvedList"/>
    <dgm:cxn modelId="{5321BA4E-2655-4EEF-B6FD-3B84E98ADE36}" type="presParOf" srcId="{5D6E2D11-AB6A-47F0-81AC-814EB7CB25E8}" destId="{27EC811A-D884-417B-B194-D7BA43DB71BA}" srcOrd="2" destOrd="0" presId="urn:microsoft.com/office/officeart/2008/layout/VerticalCurvedList"/>
    <dgm:cxn modelId="{D1795F3F-AA51-4AD2-B1D8-F2DAAC87D74D}" type="presParOf" srcId="{27EC811A-D884-417B-B194-D7BA43DB71BA}" destId="{3465B831-9A6F-482A-B0FE-7841B1C1BB3F}" srcOrd="0" destOrd="0" presId="urn:microsoft.com/office/officeart/2008/layout/VerticalCurvedList"/>
    <dgm:cxn modelId="{08FF18AC-620E-4E64-8AB1-E7D99ADEA9EA}" type="presParOf" srcId="{5D6E2D11-AB6A-47F0-81AC-814EB7CB25E8}" destId="{643699B3-C5BE-4A14-8230-B69C32A88114}" srcOrd="3" destOrd="0" presId="urn:microsoft.com/office/officeart/2008/layout/VerticalCurvedList"/>
    <dgm:cxn modelId="{8E42B544-C11C-4CA9-BE4F-7CAFD85CFAA7}" type="presParOf" srcId="{5D6E2D11-AB6A-47F0-81AC-814EB7CB25E8}" destId="{B294EDA9-ED7D-4565-9718-D694F390FB87}" srcOrd="4" destOrd="0" presId="urn:microsoft.com/office/officeart/2008/layout/VerticalCurvedList"/>
    <dgm:cxn modelId="{893BC50C-0CAD-440E-AF85-1AE7A4524D02}" type="presParOf" srcId="{B294EDA9-ED7D-4565-9718-D694F390FB87}" destId="{F8D302D0-969C-4B9F-8E3A-68B05F83DA17}" srcOrd="0" destOrd="0" presId="urn:microsoft.com/office/officeart/2008/layout/VerticalCurvedList"/>
    <dgm:cxn modelId="{9DA3B8C7-0000-4923-A3EA-360204611EC2}" type="presParOf" srcId="{5D6E2D11-AB6A-47F0-81AC-814EB7CB25E8}" destId="{B923D626-42D6-4510-9DE2-4D7AD6AF2798}" srcOrd="5" destOrd="0" presId="urn:microsoft.com/office/officeart/2008/layout/VerticalCurvedList"/>
    <dgm:cxn modelId="{1D4A9E76-440F-42AA-9937-0909488DB95A}" type="presParOf" srcId="{5D6E2D11-AB6A-47F0-81AC-814EB7CB25E8}" destId="{7B456B33-E4FB-49AB-813C-F65210E0A1C2}" srcOrd="6" destOrd="0" presId="urn:microsoft.com/office/officeart/2008/layout/VerticalCurvedList"/>
    <dgm:cxn modelId="{8E06229A-5560-440E-8BF0-35B954683FB9}" type="presParOf" srcId="{7B456B33-E4FB-49AB-813C-F65210E0A1C2}" destId="{99D09F63-F8F1-4E31-8A4C-9DDB6EBCB2B8}" srcOrd="0" destOrd="0" presId="urn:microsoft.com/office/officeart/2008/layout/VerticalCurvedList"/>
    <dgm:cxn modelId="{F127B001-5DE7-4D7D-A0FD-7F356C7F7204}" type="presParOf" srcId="{5D6E2D11-AB6A-47F0-81AC-814EB7CB25E8}" destId="{5AEFBAD8-E003-4FE1-9D59-BDF9200A3E3E}" srcOrd="7" destOrd="0" presId="urn:microsoft.com/office/officeart/2008/layout/VerticalCurvedList"/>
    <dgm:cxn modelId="{F18E9228-21A9-494E-A87D-8CA44A10F996}" type="presParOf" srcId="{5D6E2D11-AB6A-47F0-81AC-814EB7CB25E8}" destId="{797E1BF0-F0F7-4D97-9657-8477DEC34801}" srcOrd="8" destOrd="0" presId="urn:microsoft.com/office/officeart/2008/layout/VerticalCurvedList"/>
    <dgm:cxn modelId="{E1A79CB1-18DE-4604-BAEF-A05BEB08608D}" type="presParOf" srcId="{797E1BF0-F0F7-4D97-9657-8477DEC34801}" destId="{CD94D437-227D-4EBD-8FB4-63BA4F37FB24}" srcOrd="0" destOrd="0" presId="urn:microsoft.com/office/officeart/2008/layout/VerticalCurvedList"/>
    <dgm:cxn modelId="{E71AFC24-C0F1-441F-961A-2C176FCF9E5E}" type="presParOf" srcId="{5D6E2D11-AB6A-47F0-81AC-814EB7CB25E8}" destId="{8F4EF492-B0DA-476A-A2EE-53CA0F75EE06}" srcOrd="9" destOrd="0" presId="urn:microsoft.com/office/officeart/2008/layout/VerticalCurvedList"/>
    <dgm:cxn modelId="{8AA1E065-ABAD-4992-B383-0CFE52951881}" type="presParOf" srcId="{5D6E2D11-AB6A-47F0-81AC-814EB7CB25E8}" destId="{4DC4CD1D-5286-4ACA-A512-8A08ADEDD8C2}" srcOrd="10" destOrd="0" presId="urn:microsoft.com/office/officeart/2008/layout/VerticalCurvedList"/>
    <dgm:cxn modelId="{EEC118AB-EBEE-4F2D-8121-24287BD52224}" type="presParOf" srcId="{4DC4CD1D-5286-4ACA-A512-8A08ADEDD8C2}" destId="{A8CD8DAF-72E0-46B9-9EB4-DA7E7936A3B5}" srcOrd="0" destOrd="0" presId="urn:microsoft.com/office/officeart/2008/layout/VerticalCurvedList"/>
    <dgm:cxn modelId="{91668A65-7B88-4F1F-B9AE-3621E27011B5}" type="presParOf" srcId="{5D6E2D11-AB6A-47F0-81AC-814EB7CB25E8}" destId="{0E07D346-CC02-495D-BA27-E508DA2B71CE}" srcOrd="11" destOrd="0" presId="urn:microsoft.com/office/officeart/2008/layout/VerticalCurvedList"/>
    <dgm:cxn modelId="{F5D27792-B29B-4C41-82B8-04ACD338AF6D}" type="presParOf" srcId="{5D6E2D11-AB6A-47F0-81AC-814EB7CB25E8}" destId="{FD1C97D1-B28C-4D6B-AB43-733F6B5844C9}" srcOrd="12" destOrd="0" presId="urn:microsoft.com/office/officeart/2008/layout/VerticalCurvedList"/>
    <dgm:cxn modelId="{8B9B4F96-824D-4BDD-9A03-76C5177A3195}" type="presParOf" srcId="{FD1C97D1-B28C-4D6B-AB43-733F6B5844C9}" destId="{BA75F7BF-283A-4DF0-BA26-FC019BC486C8}" srcOrd="0" destOrd="0" presId="urn:microsoft.com/office/officeart/2008/layout/VerticalCurvedList"/>
    <dgm:cxn modelId="{20331753-3854-4441-9CF5-A434FB2845E4}" type="presParOf" srcId="{5D6E2D11-AB6A-47F0-81AC-814EB7CB25E8}" destId="{2D3CF006-8351-4A19-ABCD-4D238FD78A17}" srcOrd="13" destOrd="0" presId="urn:microsoft.com/office/officeart/2008/layout/VerticalCurvedList"/>
    <dgm:cxn modelId="{E3E1D0CB-532B-48E9-B8F9-B5F94207F5CF}" type="presParOf" srcId="{5D6E2D11-AB6A-47F0-81AC-814EB7CB25E8}" destId="{70482FC8-4B0A-4423-9C8E-B357D8D33410}" srcOrd="14" destOrd="0" presId="urn:microsoft.com/office/officeart/2008/layout/VerticalCurvedList"/>
    <dgm:cxn modelId="{DA1C28BA-825D-4790-9048-496F4D7F3FD7}" type="presParOf" srcId="{70482FC8-4B0A-4423-9C8E-B357D8D33410}" destId="{B284BEEC-60C7-4FE2-913A-72FDB6FC44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269CC5-59BE-4412-A7D8-47665721E8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9D998A-366D-4662-A48D-85C00D378133}">
      <dgm:prSet phldrT="[Text]"/>
      <dgm:spPr/>
      <dgm:t>
        <a:bodyPr/>
        <a:lstStyle/>
        <a:p>
          <a:r>
            <a:rPr lang="en-US" dirty="0"/>
            <a:t>Loading </a:t>
          </a:r>
          <a:r>
            <a:rPr lang="en-US" dirty="0" err="1"/>
            <a:t>acml</a:t>
          </a:r>
          <a:r>
            <a:rPr lang="en-US" dirty="0"/>
            <a:t> node: ros2 run nav2_amcl </a:t>
          </a:r>
          <a:r>
            <a:rPr lang="en-US" dirty="0" err="1"/>
            <a:t>amcl</a:t>
          </a:r>
          <a:r>
            <a:rPr lang="en-US" dirty="0"/>
            <a:t> --</a:t>
          </a:r>
          <a:r>
            <a:rPr lang="en-US" dirty="0" err="1"/>
            <a:t>ros-args</a:t>
          </a:r>
          <a:r>
            <a:rPr lang="en-US" dirty="0"/>
            <a:t> --param </a:t>
          </a:r>
          <a:r>
            <a:rPr lang="en-US" dirty="0" err="1"/>
            <a:t>use_sim_time</a:t>
          </a:r>
          <a:r>
            <a:rPr lang="en-US" dirty="0"/>
            <a:t>:=false</a:t>
          </a:r>
        </a:p>
        <a:p>
          <a:endParaRPr lang="en-US" dirty="0"/>
        </a:p>
      </dgm:t>
    </dgm:pt>
    <dgm:pt modelId="{8D9C0682-CEBF-4F2A-BB37-CD20A7AB2132}" type="sibTrans" cxnId="{AE30EBB8-D531-43F0-B638-C0C2A555B261}">
      <dgm:prSet/>
      <dgm:spPr/>
      <dgm:t>
        <a:bodyPr/>
        <a:lstStyle/>
        <a:p>
          <a:endParaRPr lang="en-US"/>
        </a:p>
      </dgm:t>
    </dgm:pt>
    <dgm:pt modelId="{3BE8366B-5690-4FAA-9070-FB0304F6C76B}" type="parTrans" cxnId="{AE30EBB8-D531-43F0-B638-C0C2A555B261}">
      <dgm:prSet/>
      <dgm:spPr/>
      <dgm:t>
        <a:bodyPr/>
        <a:lstStyle/>
        <a:p>
          <a:endParaRPr lang="en-US"/>
        </a:p>
      </dgm:t>
    </dgm:pt>
    <dgm:pt modelId="{CBEB4C39-D65F-4CDB-8D72-8D4CFD8E8E9F}">
      <dgm:prSet phldrT="[Text]"/>
      <dgm:spPr/>
      <dgm:t>
        <a:bodyPr/>
        <a:lstStyle/>
        <a:p>
          <a:r>
            <a:rPr lang="en-US" dirty="0"/>
            <a:t> echo /</a:t>
          </a:r>
          <a:r>
            <a:rPr lang="en-US" dirty="0" err="1"/>
            <a:t>amcl_pose</a:t>
          </a:r>
          <a:endParaRPr lang="en-US" dirty="0"/>
        </a:p>
      </dgm:t>
    </dgm:pt>
    <dgm:pt modelId="{54D01024-A80C-49ED-85E8-B2F5ECE08C79}" type="parTrans" cxnId="{447AA2A8-FF33-4382-ADFF-72CB6528E6BD}">
      <dgm:prSet/>
      <dgm:spPr/>
      <dgm:t>
        <a:bodyPr/>
        <a:lstStyle/>
        <a:p>
          <a:endParaRPr lang="en-US"/>
        </a:p>
      </dgm:t>
    </dgm:pt>
    <dgm:pt modelId="{E345BE71-541B-4404-98AC-0C7E239D9F3F}" type="sibTrans" cxnId="{447AA2A8-FF33-4382-ADFF-72CB6528E6BD}">
      <dgm:prSet/>
      <dgm:spPr/>
      <dgm:t>
        <a:bodyPr/>
        <a:lstStyle/>
        <a:p>
          <a:endParaRPr lang="en-US"/>
        </a:p>
      </dgm:t>
    </dgm:pt>
    <dgm:pt modelId="{53F8571C-C409-4661-9269-B2D8EEEE42FC}">
      <dgm:prSet phldrT="[Text]"/>
      <dgm:spPr/>
      <dgm:t>
        <a:bodyPr/>
        <a:lstStyle/>
        <a:p>
          <a:r>
            <a:rPr lang="en-US" dirty="0"/>
            <a:t>Configure and activate node</a:t>
          </a:r>
        </a:p>
      </dgm:t>
    </dgm:pt>
    <dgm:pt modelId="{A857BB74-0424-4498-951C-639668197519}" type="parTrans" cxnId="{61CFDB3E-93BB-474C-B288-2B1BA7BE5B89}">
      <dgm:prSet/>
      <dgm:spPr/>
      <dgm:t>
        <a:bodyPr/>
        <a:lstStyle/>
        <a:p>
          <a:endParaRPr lang="en-US"/>
        </a:p>
      </dgm:t>
    </dgm:pt>
    <dgm:pt modelId="{9B0CDC69-0A89-4AAB-A786-1F89BC6F1C91}" type="sibTrans" cxnId="{61CFDB3E-93BB-474C-B288-2B1BA7BE5B89}">
      <dgm:prSet/>
      <dgm:spPr/>
      <dgm:t>
        <a:bodyPr/>
        <a:lstStyle/>
        <a:p>
          <a:endParaRPr lang="en-US"/>
        </a:p>
      </dgm:t>
    </dgm:pt>
    <dgm:pt modelId="{BE99E407-6C3A-4117-BC8F-2C7D81AD30B4}">
      <dgm:prSet phldrT="[Text]"/>
      <dgm:spPr/>
      <dgm:t>
        <a:bodyPr/>
        <a:lstStyle/>
        <a:p>
          <a:r>
            <a:rPr lang="en-US" dirty="0"/>
            <a:t>Publish initial location </a:t>
          </a:r>
        </a:p>
      </dgm:t>
    </dgm:pt>
    <dgm:pt modelId="{BE1364B9-1E7B-4DB0-9F4B-37496289A175}" type="parTrans" cxnId="{922F9C33-CFFE-4B2B-A6C8-F8AD2AD98342}">
      <dgm:prSet/>
      <dgm:spPr/>
      <dgm:t>
        <a:bodyPr/>
        <a:lstStyle/>
        <a:p>
          <a:endParaRPr lang="en-US"/>
        </a:p>
      </dgm:t>
    </dgm:pt>
    <dgm:pt modelId="{90ECDAA4-2903-4A32-A8A9-02D016CCAF35}" type="sibTrans" cxnId="{922F9C33-CFFE-4B2B-A6C8-F8AD2AD98342}">
      <dgm:prSet/>
      <dgm:spPr/>
      <dgm:t>
        <a:bodyPr/>
        <a:lstStyle/>
        <a:p>
          <a:endParaRPr lang="en-US"/>
        </a:p>
      </dgm:t>
    </dgm:pt>
    <dgm:pt modelId="{A07513D7-A033-4A1B-B0CF-E76134E13170}">
      <dgm:prSet phldrT="[Text]"/>
      <dgm:spPr/>
      <dgm:t>
        <a:bodyPr/>
        <a:lstStyle/>
        <a:p>
          <a:r>
            <a:rPr lang="en-US"/>
            <a:t>ros2 topic </a:t>
          </a:r>
          <a:r>
            <a:rPr lang="en-US" dirty="0"/>
            <a:t>pub /</a:t>
          </a:r>
          <a:r>
            <a:rPr lang="en-US" dirty="0" err="1"/>
            <a:t>initialpose</a:t>
          </a:r>
          <a:r>
            <a:rPr lang="en-US" dirty="0"/>
            <a:t> </a:t>
          </a:r>
          <a:r>
            <a:rPr lang="en-US" dirty="0" err="1"/>
            <a:t>geometry_msgs</a:t>
          </a:r>
          <a:r>
            <a:rPr lang="en-US" dirty="0"/>
            <a:t>/</a:t>
          </a:r>
          <a:r>
            <a:rPr lang="en-US" dirty="0" err="1"/>
            <a:t>PoseWithCovarianceStamped</a:t>
          </a:r>
          <a:r>
            <a:rPr lang="en-US" dirty="0"/>
            <a:t> ………………………</a:t>
          </a:r>
        </a:p>
      </dgm:t>
    </dgm:pt>
    <dgm:pt modelId="{8C80222A-6361-45D6-B695-BCBE82FB3348}" type="parTrans" cxnId="{FF222880-CA6C-41BF-A3B3-6848155207AE}">
      <dgm:prSet/>
      <dgm:spPr/>
      <dgm:t>
        <a:bodyPr/>
        <a:lstStyle/>
        <a:p>
          <a:endParaRPr lang="en-US"/>
        </a:p>
      </dgm:t>
    </dgm:pt>
    <dgm:pt modelId="{DDEAD31D-52F9-4C20-8891-926EF59CD9C5}" type="sibTrans" cxnId="{FF222880-CA6C-41BF-A3B3-6848155207AE}">
      <dgm:prSet/>
      <dgm:spPr/>
      <dgm:t>
        <a:bodyPr/>
        <a:lstStyle/>
        <a:p>
          <a:endParaRPr lang="en-US"/>
        </a:p>
      </dgm:t>
    </dgm:pt>
    <dgm:pt modelId="{DCC5CDB3-5700-4A24-A3FE-C8354F4D7B46}">
      <dgm:prSet phldrT="[Text]"/>
      <dgm:spPr/>
      <dgm:t>
        <a:bodyPr/>
        <a:lstStyle/>
        <a:p>
          <a:r>
            <a:rPr lang="en-US"/>
            <a:t>Combine into </a:t>
          </a:r>
          <a:r>
            <a:rPr lang="en-US" dirty="0"/>
            <a:t>launch file</a:t>
          </a:r>
        </a:p>
      </dgm:t>
    </dgm:pt>
    <dgm:pt modelId="{93362BAC-AB0F-4694-AD50-9F65E1539EBA}" type="parTrans" cxnId="{DD090CEB-63C6-4497-BEED-86309410093D}">
      <dgm:prSet/>
      <dgm:spPr/>
      <dgm:t>
        <a:bodyPr/>
        <a:lstStyle/>
        <a:p>
          <a:endParaRPr lang="en-US"/>
        </a:p>
      </dgm:t>
    </dgm:pt>
    <dgm:pt modelId="{27FF3692-233C-4AD3-94BD-BC09193AC854}" type="sibTrans" cxnId="{DD090CEB-63C6-4497-BEED-86309410093D}">
      <dgm:prSet/>
      <dgm:spPr/>
      <dgm:t>
        <a:bodyPr/>
        <a:lstStyle/>
        <a:p>
          <a:endParaRPr lang="en-US"/>
        </a:p>
      </dgm:t>
    </dgm:pt>
    <dgm:pt modelId="{83024E0F-1AE4-4734-A316-91AA6D849E65}" type="pres">
      <dgm:prSet presAssocID="{93269CC5-59BE-4412-A7D8-47665721E80B}" presName="Name0" presStyleCnt="0">
        <dgm:presLayoutVars>
          <dgm:chMax val="7"/>
          <dgm:chPref val="7"/>
          <dgm:dir/>
        </dgm:presLayoutVars>
      </dgm:prSet>
      <dgm:spPr/>
    </dgm:pt>
    <dgm:pt modelId="{5D6E2D11-AB6A-47F0-81AC-814EB7CB25E8}" type="pres">
      <dgm:prSet presAssocID="{93269CC5-59BE-4412-A7D8-47665721E80B}" presName="Name1" presStyleCnt="0"/>
      <dgm:spPr/>
    </dgm:pt>
    <dgm:pt modelId="{4E7DEB50-80D0-462F-A39C-516D643CD620}" type="pres">
      <dgm:prSet presAssocID="{93269CC5-59BE-4412-A7D8-47665721E80B}" presName="cycle" presStyleCnt="0"/>
      <dgm:spPr/>
    </dgm:pt>
    <dgm:pt modelId="{1AF8CD6F-B927-449D-8C52-078FF1AA85FE}" type="pres">
      <dgm:prSet presAssocID="{93269CC5-59BE-4412-A7D8-47665721E80B}" presName="srcNode" presStyleLbl="node1" presStyleIdx="0" presStyleCnt="6"/>
      <dgm:spPr/>
    </dgm:pt>
    <dgm:pt modelId="{F70E4D06-81C1-41EB-8425-8C1F0E7A5586}" type="pres">
      <dgm:prSet presAssocID="{93269CC5-59BE-4412-A7D8-47665721E80B}" presName="conn" presStyleLbl="parChTrans1D2" presStyleIdx="0" presStyleCnt="1"/>
      <dgm:spPr/>
    </dgm:pt>
    <dgm:pt modelId="{299E998C-A6DB-496F-AFEC-AF7D6BEE8BF0}" type="pres">
      <dgm:prSet presAssocID="{93269CC5-59BE-4412-A7D8-47665721E80B}" presName="extraNode" presStyleLbl="node1" presStyleIdx="0" presStyleCnt="6"/>
      <dgm:spPr/>
    </dgm:pt>
    <dgm:pt modelId="{651D2581-CE4D-406E-A897-E3C783373D10}" type="pres">
      <dgm:prSet presAssocID="{93269CC5-59BE-4412-A7D8-47665721E80B}" presName="dstNode" presStyleLbl="node1" presStyleIdx="0" presStyleCnt="6"/>
      <dgm:spPr/>
    </dgm:pt>
    <dgm:pt modelId="{25D4F536-7269-4280-80A4-04A3A14CBEC8}" type="pres">
      <dgm:prSet presAssocID="{259D998A-366D-4662-A48D-85C00D378133}" presName="text_1" presStyleLbl="node1" presStyleIdx="0" presStyleCnt="6">
        <dgm:presLayoutVars>
          <dgm:bulletEnabled val="1"/>
        </dgm:presLayoutVars>
      </dgm:prSet>
      <dgm:spPr/>
    </dgm:pt>
    <dgm:pt modelId="{27EC811A-D884-417B-B194-D7BA43DB71BA}" type="pres">
      <dgm:prSet presAssocID="{259D998A-366D-4662-A48D-85C00D378133}" presName="accent_1" presStyleCnt="0"/>
      <dgm:spPr/>
    </dgm:pt>
    <dgm:pt modelId="{3465B831-9A6F-482A-B0FE-7841B1C1BB3F}" type="pres">
      <dgm:prSet presAssocID="{259D998A-366D-4662-A48D-85C00D378133}" presName="accentRepeatNode" presStyleLbl="solidFgAcc1" presStyleIdx="0" presStyleCnt="6"/>
      <dgm:spPr/>
    </dgm:pt>
    <dgm:pt modelId="{50385822-4F0D-43F9-834E-40695911E9E6}" type="pres">
      <dgm:prSet presAssocID="{53F8571C-C409-4661-9269-B2D8EEEE42FC}" presName="text_2" presStyleLbl="node1" presStyleIdx="1" presStyleCnt="6">
        <dgm:presLayoutVars>
          <dgm:bulletEnabled val="1"/>
        </dgm:presLayoutVars>
      </dgm:prSet>
      <dgm:spPr/>
    </dgm:pt>
    <dgm:pt modelId="{0D9F5654-343A-4B3F-A74E-7A185CEFD77A}" type="pres">
      <dgm:prSet presAssocID="{53F8571C-C409-4661-9269-B2D8EEEE42FC}" presName="accent_2" presStyleCnt="0"/>
      <dgm:spPr/>
    </dgm:pt>
    <dgm:pt modelId="{321DD62C-1CCD-42B6-8852-298AD7F4E37A}" type="pres">
      <dgm:prSet presAssocID="{53F8571C-C409-4661-9269-B2D8EEEE42FC}" presName="accentRepeatNode" presStyleLbl="solidFgAcc1" presStyleIdx="1" presStyleCnt="6"/>
      <dgm:spPr/>
    </dgm:pt>
    <dgm:pt modelId="{AED7E636-37FF-40D7-B17E-EFD56F963E16}" type="pres">
      <dgm:prSet presAssocID="{BE99E407-6C3A-4117-BC8F-2C7D81AD30B4}" presName="text_3" presStyleLbl="node1" presStyleIdx="2" presStyleCnt="6">
        <dgm:presLayoutVars>
          <dgm:bulletEnabled val="1"/>
        </dgm:presLayoutVars>
      </dgm:prSet>
      <dgm:spPr/>
    </dgm:pt>
    <dgm:pt modelId="{AF6D2666-2DB9-4079-B1CA-69A3149B4DAF}" type="pres">
      <dgm:prSet presAssocID="{BE99E407-6C3A-4117-BC8F-2C7D81AD30B4}" presName="accent_3" presStyleCnt="0"/>
      <dgm:spPr/>
    </dgm:pt>
    <dgm:pt modelId="{14EE9079-B74D-42D2-8D9B-037CD3FF0386}" type="pres">
      <dgm:prSet presAssocID="{BE99E407-6C3A-4117-BC8F-2C7D81AD30B4}" presName="accentRepeatNode" presStyleLbl="solidFgAcc1" presStyleIdx="2" presStyleCnt="6"/>
      <dgm:spPr/>
    </dgm:pt>
    <dgm:pt modelId="{F120DFBF-6A99-4E8D-A0F4-27F1A679E6FC}" type="pres">
      <dgm:prSet presAssocID="{A07513D7-A033-4A1B-B0CF-E76134E13170}" presName="text_4" presStyleLbl="node1" presStyleIdx="3" presStyleCnt="6">
        <dgm:presLayoutVars>
          <dgm:bulletEnabled val="1"/>
        </dgm:presLayoutVars>
      </dgm:prSet>
      <dgm:spPr/>
    </dgm:pt>
    <dgm:pt modelId="{6668BB9B-AD04-4583-A0AB-8BB4DDAEEA9D}" type="pres">
      <dgm:prSet presAssocID="{A07513D7-A033-4A1B-B0CF-E76134E13170}" presName="accent_4" presStyleCnt="0"/>
      <dgm:spPr/>
    </dgm:pt>
    <dgm:pt modelId="{20615D86-5B5A-4DA6-A0A6-76892AD297BA}" type="pres">
      <dgm:prSet presAssocID="{A07513D7-A033-4A1B-B0CF-E76134E13170}" presName="accentRepeatNode" presStyleLbl="solidFgAcc1" presStyleIdx="3" presStyleCnt="6"/>
      <dgm:spPr/>
    </dgm:pt>
    <dgm:pt modelId="{86B79280-B1F5-43DB-A7DB-29B6968CBB71}" type="pres">
      <dgm:prSet presAssocID="{CBEB4C39-D65F-4CDB-8D72-8D4CFD8E8E9F}" presName="text_5" presStyleLbl="node1" presStyleIdx="4" presStyleCnt="6">
        <dgm:presLayoutVars>
          <dgm:bulletEnabled val="1"/>
        </dgm:presLayoutVars>
      </dgm:prSet>
      <dgm:spPr/>
    </dgm:pt>
    <dgm:pt modelId="{CC615D62-06EC-45D7-A2B8-3B705B99C8DE}" type="pres">
      <dgm:prSet presAssocID="{CBEB4C39-D65F-4CDB-8D72-8D4CFD8E8E9F}" presName="accent_5" presStyleCnt="0"/>
      <dgm:spPr/>
    </dgm:pt>
    <dgm:pt modelId="{F8D302D0-969C-4B9F-8E3A-68B05F83DA17}" type="pres">
      <dgm:prSet presAssocID="{CBEB4C39-D65F-4CDB-8D72-8D4CFD8E8E9F}" presName="accentRepeatNode" presStyleLbl="solidFgAcc1" presStyleIdx="4" presStyleCnt="6"/>
      <dgm:spPr/>
    </dgm:pt>
    <dgm:pt modelId="{E6AFB1B6-ADE2-46C4-B92C-05892F9417AB}" type="pres">
      <dgm:prSet presAssocID="{DCC5CDB3-5700-4A24-A3FE-C8354F4D7B46}" presName="text_6" presStyleLbl="node1" presStyleIdx="5" presStyleCnt="6">
        <dgm:presLayoutVars>
          <dgm:bulletEnabled val="1"/>
        </dgm:presLayoutVars>
      </dgm:prSet>
      <dgm:spPr/>
    </dgm:pt>
    <dgm:pt modelId="{B0C3642E-8B7A-49F5-B075-4472D0ED76F2}" type="pres">
      <dgm:prSet presAssocID="{DCC5CDB3-5700-4A24-A3FE-C8354F4D7B46}" presName="accent_6" presStyleCnt="0"/>
      <dgm:spPr/>
    </dgm:pt>
    <dgm:pt modelId="{69E70537-82F4-4E80-BA6F-FAF3F526253E}" type="pres">
      <dgm:prSet presAssocID="{DCC5CDB3-5700-4A24-A3FE-C8354F4D7B46}" presName="accentRepeatNode" presStyleLbl="solidFgAcc1" presStyleIdx="5" presStyleCnt="6"/>
      <dgm:spPr/>
    </dgm:pt>
  </dgm:ptLst>
  <dgm:cxnLst>
    <dgm:cxn modelId="{65803F01-8CC5-4626-B5AE-17C276336D66}" type="presOf" srcId="{BE99E407-6C3A-4117-BC8F-2C7D81AD30B4}" destId="{AED7E636-37FF-40D7-B17E-EFD56F963E16}" srcOrd="0" destOrd="0" presId="urn:microsoft.com/office/officeart/2008/layout/VerticalCurvedList"/>
    <dgm:cxn modelId="{922F9C33-CFFE-4B2B-A6C8-F8AD2AD98342}" srcId="{93269CC5-59BE-4412-A7D8-47665721E80B}" destId="{BE99E407-6C3A-4117-BC8F-2C7D81AD30B4}" srcOrd="2" destOrd="0" parTransId="{BE1364B9-1E7B-4DB0-9F4B-37496289A175}" sibTransId="{90ECDAA4-2903-4A32-A8A9-02D016CCAF35}"/>
    <dgm:cxn modelId="{5D0CC038-70AF-48AC-B11D-889CF346B4B3}" type="presOf" srcId="{53F8571C-C409-4661-9269-B2D8EEEE42FC}" destId="{50385822-4F0D-43F9-834E-40695911E9E6}" srcOrd="0" destOrd="0" presId="urn:microsoft.com/office/officeart/2008/layout/VerticalCurvedList"/>
    <dgm:cxn modelId="{61CFDB3E-93BB-474C-B288-2B1BA7BE5B89}" srcId="{93269CC5-59BE-4412-A7D8-47665721E80B}" destId="{53F8571C-C409-4661-9269-B2D8EEEE42FC}" srcOrd="1" destOrd="0" parTransId="{A857BB74-0424-4498-951C-639668197519}" sibTransId="{9B0CDC69-0A89-4AAB-A786-1F89BC6F1C91}"/>
    <dgm:cxn modelId="{FF222880-CA6C-41BF-A3B3-6848155207AE}" srcId="{93269CC5-59BE-4412-A7D8-47665721E80B}" destId="{A07513D7-A033-4A1B-B0CF-E76134E13170}" srcOrd="3" destOrd="0" parTransId="{8C80222A-6361-45D6-B695-BCBE82FB3348}" sibTransId="{DDEAD31D-52F9-4C20-8891-926EF59CD9C5}"/>
    <dgm:cxn modelId="{5A77D396-5578-453A-B525-4145564258BE}" type="presOf" srcId="{A07513D7-A033-4A1B-B0CF-E76134E13170}" destId="{F120DFBF-6A99-4E8D-A0F4-27F1A679E6FC}" srcOrd="0" destOrd="0" presId="urn:microsoft.com/office/officeart/2008/layout/VerticalCurvedList"/>
    <dgm:cxn modelId="{13E3189F-094E-42C9-8A94-A60B305F7AF7}" type="presOf" srcId="{93269CC5-59BE-4412-A7D8-47665721E80B}" destId="{83024E0F-1AE4-4734-A316-91AA6D849E65}" srcOrd="0" destOrd="0" presId="urn:microsoft.com/office/officeart/2008/layout/VerticalCurvedList"/>
    <dgm:cxn modelId="{447AA2A8-FF33-4382-ADFF-72CB6528E6BD}" srcId="{93269CC5-59BE-4412-A7D8-47665721E80B}" destId="{CBEB4C39-D65F-4CDB-8D72-8D4CFD8E8E9F}" srcOrd="4" destOrd="0" parTransId="{54D01024-A80C-49ED-85E8-B2F5ECE08C79}" sibTransId="{E345BE71-541B-4404-98AC-0C7E239D9F3F}"/>
    <dgm:cxn modelId="{D8E3BFAE-9B25-47FA-AF16-B23CD1C7EC30}" type="presOf" srcId="{8D9C0682-CEBF-4F2A-BB37-CD20A7AB2132}" destId="{F70E4D06-81C1-41EB-8425-8C1F0E7A5586}" srcOrd="0" destOrd="0" presId="urn:microsoft.com/office/officeart/2008/layout/VerticalCurvedList"/>
    <dgm:cxn modelId="{AE30EBB8-D531-43F0-B638-C0C2A555B261}" srcId="{93269CC5-59BE-4412-A7D8-47665721E80B}" destId="{259D998A-366D-4662-A48D-85C00D378133}" srcOrd="0" destOrd="0" parTransId="{3BE8366B-5690-4FAA-9070-FB0304F6C76B}" sibTransId="{8D9C0682-CEBF-4F2A-BB37-CD20A7AB2132}"/>
    <dgm:cxn modelId="{DD090CEB-63C6-4497-BEED-86309410093D}" srcId="{93269CC5-59BE-4412-A7D8-47665721E80B}" destId="{DCC5CDB3-5700-4A24-A3FE-C8354F4D7B46}" srcOrd="5" destOrd="0" parTransId="{93362BAC-AB0F-4694-AD50-9F65E1539EBA}" sibTransId="{27FF3692-233C-4AD3-94BD-BC09193AC854}"/>
    <dgm:cxn modelId="{559687EB-717E-464E-8CFE-F98CF3E00C19}" type="presOf" srcId="{CBEB4C39-D65F-4CDB-8D72-8D4CFD8E8E9F}" destId="{86B79280-B1F5-43DB-A7DB-29B6968CBB71}" srcOrd="0" destOrd="0" presId="urn:microsoft.com/office/officeart/2008/layout/VerticalCurvedList"/>
    <dgm:cxn modelId="{1C8ED5F4-CF74-4C30-A999-DD86B353B4DC}" type="presOf" srcId="{DCC5CDB3-5700-4A24-A3FE-C8354F4D7B46}" destId="{E6AFB1B6-ADE2-46C4-B92C-05892F9417AB}" srcOrd="0" destOrd="0" presId="urn:microsoft.com/office/officeart/2008/layout/VerticalCurvedList"/>
    <dgm:cxn modelId="{255B1EF9-E525-4269-9DBD-C1DBC56F32A1}" type="presOf" srcId="{259D998A-366D-4662-A48D-85C00D378133}" destId="{25D4F536-7269-4280-80A4-04A3A14CBEC8}" srcOrd="0" destOrd="0" presId="urn:microsoft.com/office/officeart/2008/layout/VerticalCurvedList"/>
    <dgm:cxn modelId="{75CF51E0-06B8-4A80-A27B-045104B7E395}" type="presParOf" srcId="{83024E0F-1AE4-4734-A316-91AA6D849E65}" destId="{5D6E2D11-AB6A-47F0-81AC-814EB7CB25E8}" srcOrd="0" destOrd="0" presId="urn:microsoft.com/office/officeart/2008/layout/VerticalCurvedList"/>
    <dgm:cxn modelId="{4221340E-0D4D-4022-9460-2785AA8A5835}" type="presParOf" srcId="{5D6E2D11-AB6A-47F0-81AC-814EB7CB25E8}" destId="{4E7DEB50-80D0-462F-A39C-516D643CD620}" srcOrd="0" destOrd="0" presId="urn:microsoft.com/office/officeart/2008/layout/VerticalCurvedList"/>
    <dgm:cxn modelId="{033C258F-4C3B-4C05-8B8E-CAE605625DDF}" type="presParOf" srcId="{4E7DEB50-80D0-462F-A39C-516D643CD620}" destId="{1AF8CD6F-B927-449D-8C52-078FF1AA85FE}" srcOrd="0" destOrd="0" presId="urn:microsoft.com/office/officeart/2008/layout/VerticalCurvedList"/>
    <dgm:cxn modelId="{D114A775-758D-4424-98FE-59D7976CA11F}" type="presParOf" srcId="{4E7DEB50-80D0-462F-A39C-516D643CD620}" destId="{F70E4D06-81C1-41EB-8425-8C1F0E7A5586}" srcOrd="1" destOrd="0" presId="urn:microsoft.com/office/officeart/2008/layout/VerticalCurvedList"/>
    <dgm:cxn modelId="{636D8A71-3606-4FF9-B1E8-3C9081DC367B}" type="presParOf" srcId="{4E7DEB50-80D0-462F-A39C-516D643CD620}" destId="{299E998C-A6DB-496F-AFEC-AF7D6BEE8BF0}" srcOrd="2" destOrd="0" presId="urn:microsoft.com/office/officeart/2008/layout/VerticalCurvedList"/>
    <dgm:cxn modelId="{BDACFC97-6C77-48FB-B85D-32E4F0E5744D}" type="presParOf" srcId="{4E7DEB50-80D0-462F-A39C-516D643CD620}" destId="{651D2581-CE4D-406E-A897-E3C783373D10}" srcOrd="3" destOrd="0" presId="urn:microsoft.com/office/officeart/2008/layout/VerticalCurvedList"/>
    <dgm:cxn modelId="{846E61FF-6206-4BCE-8648-219CEAEAAB02}" type="presParOf" srcId="{5D6E2D11-AB6A-47F0-81AC-814EB7CB25E8}" destId="{25D4F536-7269-4280-80A4-04A3A14CBEC8}" srcOrd="1" destOrd="0" presId="urn:microsoft.com/office/officeart/2008/layout/VerticalCurvedList"/>
    <dgm:cxn modelId="{5321BA4E-2655-4EEF-B6FD-3B84E98ADE36}" type="presParOf" srcId="{5D6E2D11-AB6A-47F0-81AC-814EB7CB25E8}" destId="{27EC811A-D884-417B-B194-D7BA43DB71BA}" srcOrd="2" destOrd="0" presId="urn:microsoft.com/office/officeart/2008/layout/VerticalCurvedList"/>
    <dgm:cxn modelId="{D1795F3F-AA51-4AD2-B1D8-F2DAAC87D74D}" type="presParOf" srcId="{27EC811A-D884-417B-B194-D7BA43DB71BA}" destId="{3465B831-9A6F-482A-B0FE-7841B1C1BB3F}" srcOrd="0" destOrd="0" presId="urn:microsoft.com/office/officeart/2008/layout/VerticalCurvedList"/>
    <dgm:cxn modelId="{89D147EE-FB22-4DAE-936D-BF065E11EAC9}" type="presParOf" srcId="{5D6E2D11-AB6A-47F0-81AC-814EB7CB25E8}" destId="{50385822-4F0D-43F9-834E-40695911E9E6}" srcOrd="3" destOrd="0" presId="urn:microsoft.com/office/officeart/2008/layout/VerticalCurvedList"/>
    <dgm:cxn modelId="{D566B856-6BC4-49CC-A133-78C18A03BE38}" type="presParOf" srcId="{5D6E2D11-AB6A-47F0-81AC-814EB7CB25E8}" destId="{0D9F5654-343A-4B3F-A74E-7A185CEFD77A}" srcOrd="4" destOrd="0" presId="urn:microsoft.com/office/officeart/2008/layout/VerticalCurvedList"/>
    <dgm:cxn modelId="{DB3918EB-3E1D-4553-B42D-5EA72DDF5254}" type="presParOf" srcId="{0D9F5654-343A-4B3F-A74E-7A185CEFD77A}" destId="{321DD62C-1CCD-42B6-8852-298AD7F4E37A}" srcOrd="0" destOrd="0" presId="urn:microsoft.com/office/officeart/2008/layout/VerticalCurvedList"/>
    <dgm:cxn modelId="{D398FAC7-75F2-4DC9-91B4-FB0E8E92DA6E}" type="presParOf" srcId="{5D6E2D11-AB6A-47F0-81AC-814EB7CB25E8}" destId="{AED7E636-37FF-40D7-B17E-EFD56F963E16}" srcOrd="5" destOrd="0" presId="urn:microsoft.com/office/officeart/2008/layout/VerticalCurvedList"/>
    <dgm:cxn modelId="{F2263822-E3C7-4587-AC3B-5DD70E98A38A}" type="presParOf" srcId="{5D6E2D11-AB6A-47F0-81AC-814EB7CB25E8}" destId="{AF6D2666-2DB9-4079-B1CA-69A3149B4DAF}" srcOrd="6" destOrd="0" presId="urn:microsoft.com/office/officeart/2008/layout/VerticalCurvedList"/>
    <dgm:cxn modelId="{05C0EDDA-5026-4C98-BDA7-51DAAE9A1C47}" type="presParOf" srcId="{AF6D2666-2DB9-4079-B1CA-69A3149B4DAF}" destId="{14EE9079-B74D-42D2-8D9B-037CD3FF0386}" srcOrd="0" destOrd="0" presId="urn:microsoft.com/office/officeart/2008/layout/VerticalCurvedList"/>
    <dgm:cxn modelId="{4C13D4D5-81E6-4B31-906D-B582C4DBD178}" type="presParOf" srcId="{5D6E2D11-AB6A-47F0-81AC-814EB7CB25E8}" destId="{F120DFBF-6A99-4E8D-A0F4-27F1A679E6FC}" srcOrd="7" destOrd="0" presId="urn:microsoft.com/office/officeart/2008/layout/VerticalCurvedList"/>
    <dgm:cxn modelId="{B553EFDA-8E47-4829-AC61-9DB3E4287685}" type="presParOf" srcId="{5D6E2D11-AB6A-47F0-81AC-814EB7CB25E8}" destId="{6668BB9B-AD04-4583-A0AB-8BB4DDAEEA9D}" srcOrd="8" destOrd="0" presId="urn:microsoft.com/office/officeart/2008/layout/VerticalCurvedList"/>
    <dgm:cxn modelId="{676C0161-1155-42AC-AAC1-BA484250705A}" type="presParOf" srcId="{6668BB9B-AD04-4583-A0AB-8BB4DDAEEA9D}" destId="{20615D86-5B5A-4DA6-A0A6-76892AD297BA}" srcOrd="0" destOrd="0" presId="urn:microsoft.com/office/officeart/2008/layout/VerticalCurvedList"/>
    <dgm:cxn modelId="{6738B62A-B899-42AC-BE6A-8CCA503CFF9C}" type="presParOf" srcId="{5D6E2D11-AB6A-47F0-81AC-814EB7CB25E8}" destId="{86B79280-B1F5-43DB-A7DB-29B6968CBB71}" srcOrd="9" destOrd="0" presId="urn:microsoft.com/office/officeart/2008/layout/VerticalCurvedList"/>
    <dgm:cxn modelId="{020E835E-B1E8-4BAB-8F15-8CB2B5990D13}" type="presParOf" srcId="{5D6E2D11-AB6A-47F0-81AC-814EB7CB25E8}" destId="{CC615D62-06EC-45D7-A2B8-3B705B99C8DE}" srcOrd="10" destOrd="0" presId="urn:microsoft.com/office/officeart/2008/layout/VerticalCurvedList"/>
    <dgm:cxn modelId="{81B4B24F-6478-412F-BD10-4021B50CB055}" type="presParOf" srcId="{CC615D62-06EC-45D7-A2B8-3B705B99C8DE}" destId="{F8D302D0-969C-4B9F-8E3A-68B05F83DA17}" srcOrd="0" destOrd="0" presId="urn:microsoft.com/office/officeart/2008/layout/VerticalCurvedList"/>
    <dgm:cxn modelId="{3D78AC43-C172-4909-9DE9-B30ABA4FE9A3}" type="presParOf" srcId="{5D6E2D11-AB6A-47F0-81AC-814EB7CB25E8}" destId="{E6AFB1B6-ADE2-46C4-B92C-05892F9417AB}" srcOrd="11" destOrd="0" presId="urn:microsoft.com/office/officeart/2008/layout/VerticalCurvedList"/>
    <dgm:cxn modelId="{B8BCB5DC-F616-43FD-92CA-42FDD51F67CC}" type="presParOf" srcId="{5D6E2D11-AB6A-47F0-81AC-814EB7CB25E8}" destId="{B0C3642E-8B7A-49F5-B075-4472D0ED76F2}" srcOrd="12" destOrd="0" presId="urn:microsoft.com/office/officeart/2008/layout/VerticalCurvedList"/>
    <dgm:cxn modelId="{5F13A887-C8E5-4429-94F5-4F1F23CE28DD}" type="presParOf" srcId="{B0C3642E-8B7A-49F5-B075-4472D0ED76F2}" destId="{69E70537-82F4-4E80-BA6F-FAF3F526253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A96E-FD2B-40E3-A9B2-72E320A3289F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01BD-B2C8-4108-89AE-87D8850B9B34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B62316-53A0-43EA-8A13-9279D85994D9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 </a:t>
          </a:r>
          <a:r>
            <a:rPr lang="en-US" sz="2000" b="1" kern="1200" dirty="0"/>
            <a:t>the construct</a:t>
          </a:r>
        </a:p>
      </dsp:txBody>
      <dsp:txXfrm>
        <a:off x="1137920" y="3781213"/>
        <a:ext cx="1893824" cy="1468120"/>
      </dsp:txXfrm>
    </dsp:sp>
    <dsp:sp modelId="{99AA457A-BDEA-47AB-B9AB-78CEE2478C32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7BA4F6-87EE-41FA-93ED-742EB990746E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(Maybe) for differential drive [turtlebot3], aim </a:t>
          </a:r>
          <a:r>
            <a:rPr lang="en-US" sz="2000" kern="1200"/>
            <a:t>is to </a:t>
          </a:r>
          <a:r>
            <a:rPr lang="en-US" sz="2000" kern="1200" dirty="0"/>
            <a:t>provide workflow schema</a:t>
          </a:r>
        </a:p>
      </dsp:txBody>
      <dsp:txXfrm>
        <a:off x="3088640" y="2485813"/>
        <a:ext cx="1950720" cy="2763519"/>
      </dsp:txXfrm>
    </dsp:sp>
    <dsp:sp modelId="{95F2A09F-4AFB-4A12-B2EE-FD271082143E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EFCD23-E87D-43F6-B924-DC96AA139830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Implementation on Ackermann based drive in gazebo</a:t>
          </a:r>
        </a:p>
      </dsp:txBody>
      <dsp:txXfrm>
        <a:off x="5405120" y="1718733"/>
        <a:ext cx="1950720" cy="3530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3A837-E289-4D21-B885-2713EC400C16}">
      <dsp:nvSpPr>
        <dsp:cNvPr id="0" name=""/>
        <dsp:cNvSpPr/>
      </dsp:nvSpPr>
      <dsp:spPr>
        <a:xfrm>
          <a:off x="-3240871" y="-498645"/>
          <a:ext cx="3864998" cy="3864998"/>
        </a:xfrm>
        <a:prstGeom prst="blockArc">
          <a:avLst>
            <a:gd name="adj1" fmla="val 18900000"/>
            <a:gd name="adj2" fmla="val 2700000"/>
            <a:gd name="adj3" fmla="val 55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FA7C5-B80E-430F-8DAB-AD79549304FF}">
      <dsp:nvSpPr>
        <dsp:cNvPr id="0" name=""/>
        <dsp:cNvSpPr/>
      </dsp:nvSpPr>
      <dsp:spPr>
        <a:xfrm>
          <a:off x="273993" y="179174"/>
          <a:ext cx="4365988" cy="358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Things left but </a:t>
          </a:r>
          <a:r>
            <a:rPr lang="en-US" sz="1300" kern="1200"/>
            <a:t>important to </a:t>
          </a:r>
          <a:r>
            <a:rPr lang="en-US" sz="1300" kern="1200" dirty="0"/>
            <a:t>do:</a:t>
          </a:r>
        </a:p>
      </dsp:txBody>
      <dsp:txXfrm>
        <a:off x="273993" y="179174"/>
        <a:ext cx="4365988" cy="358578"/>
      </dsp:txXfrm>
    </dsp:sp>
    <dsp:sp modelId="{854E8744-8C42-4B99-8BDE-1824D44F2B51}">
      <dsp:nvSpPr>
        <dsp:cNvPr id="0" name=""/>
        <dsp:cNvSpPr/>
      </dsp:nvSpPr>
      <dsp:spPr>
        <a:xfrm>
          <a:off x="49882" y="13435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A4D87-834F-49BF-901A-2267E75A250D}">
      <dsp:nvSpPr>
        <dsp:cNvPr id="0" name=""/>
        <dsp:cNvSpPr/>
      </dsp:nvSpPr>
      <dsp:spPr>
        <a:xfrm>
          <a:off x="530940" y="716869"/>
          <a:ext cx="4109041" cy="358578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Learning about how “bicycle controller”, tech. detail.</a:t>
          </a:r>
        </a:p>
      </dsp:txBody>
      <dsp:txXfrm>
        <a:off x="530940" y="716869"/>
        <a:ext cx="4109041" cy="358578"/>
      </dsp:txXfrm>
    </dsp:sp>
    <dsp:sp modelId="{4CE4964E-06F7-43F8-B353-7897F1AC5184}">
      <dsp:nvSpPr>
        <dsp:cNvPr id="0" name=""/>
        <dsp:cNvSpPr/>
      </dsp:nvSpPr>
      <dsp:spPr>
        <a:xfrm>
          <a:off x="306828" y="672047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B1F1-D6C4-4483-8BCF-4161E0F97841}">
      <dsp:nvSpPr>
        <dsp:cNvPr id="0" name=""/>
        <dsp:cNvSpPr/>
      </dsp:nvSpPr>
      <dsp:spPr>
        <a:xfrm>
          <a:off x="609801" y="1254564"/>
          <a:ext cx="4030179" cy="35857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Modifying Arduino code for steering wheel.</a:t>
          </a:r>
        </a:p>
      </dsp:txBody>
      <dsp:txXfrm>
        <a:off x="609801" y="1254564"/>
        <a:ext cx="4030179" cy="358578"/>
      </dsp:txXfrm>
    </dsp:sp>
    <dsp:sp modelId="{E2780801-5600-42B3-BF0F-B1FFD4EC9446}">
      <dsp:nvSpPr>
        <dsp:cNvPr id="0" name=""/>
        <dsp:cNvSpPr/>
      </dsp:nvSpPr>
      <dsp:spPr>
        <a:xfrm>
          <a:off x="385690" y="120974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7367C-E15D-4F83-8494-B13F1CAE3539}">
      <dsp:nvSpPr>
        <dsp:cNvPr id="0" name=""/>
        <dsp:cNvSpPr/>
      </dsp:nvSpPr>
      <dsp:spPr>
        <a:xfrm>
          <a:off x="530940" y="1792259"/>
          <a:ext cx="4109041" cy="358578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Setup of car, for driving in the room</a:t>
          </a:r>
        </a:p>
      </dsp:txBody>
      <dsp:txXfrm>
        <a:off x="530940" y="1792259"/>
        <a:ext cx="4109041" cy="358578"/>
      </dsp:txXfrm>
    </dsp:sp>
    <dsp:sp modelId="{642B504B-1177-40E2-B6FC-612A38C871E1}">
      <dsp:nvSpPr>
        <dsp:cNvPr id="0" name=""/>
        <dsp:cNvSpPr/>
      </dsp:nvSpPr>
      <dsp:spPr>
        <a:xfrm>
          <a:off x="306828" y="1747437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3635D-B806-481C-9C41-331E29BEB132}">
      <dsp:nvSpPr>
        <dsp:cNvPr id="0" name=""/>
        <dsp:cNvSpPr/>
      </dsp:nvSpPr>
      <dsp:spPr>
        <a:xfrm>
          <a:off x="273993" y="2329954"/>
          <a:ext cx="4365988" cy="35857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Encoder through color sensor</a:t>
          </a:r>
        </a:p>
      </dsp:txBody>
      <dsp:txXfrm>
        <a:off x="273993" y="2329954"/>
        <a:ext cx="4365988" cy="358578"/>
      </dsp:txXfrm>
    </dsp:sp>
    <dsp:sp modelId="{A5709F5A-2B09-47E5-AD6B-2398FD42A90C}">
      <dsp:nvSpPr>
        <dsp:cNvPr id="0" name=""/>
        <dsp:cNvSpPr/>
      </dsp:nvSpPr>
      <dsp:spPr>
        <a:xfrm>
          <a:off x="49882" y="228513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8D5B5-2314-429E-B59C-1213CD6F94B1}">
      <dsp:nvSpPr>
        <dsp:cNvPr id="0" name=""/>
        <dsp:cNvSpPr/>
      </dsp:nvSpPr>
      <dsp:spPr>
        <a:xfrm rot="5400000">
          <a:off x="370706" y="2673895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83CF-526A-4C1A-AA3B-DD72D6DEC973}">
      <dsp:nvSpPr>
        <dsp:cNvPr id="0" name=""/>
        <dsp:cNvSpPr/>
      </dsp:nvSpPr>
      <dsp:spPr>
        <a:xfrm>
          <a:off x="186460" y="3222658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Map loading, .</a:t>
          </a:r>
          <a:r>
            <a:rPr lang="en-US" sz="1800" kern="1200" dirty="0" err="1"/>
            <a:t>pgm</a:t>
          </a:r>
          <a:r>
            <a:rPr lang="en-US" sz="1800" kern="1200" dirty="0"/>
            <a:t> </a:t>
          </a:r>
          <a:r>
            <a:rPr lang="en-US" sz="1800" b="1" kern="1200" dirty="0"/>
            <a:t>to </a:t>
          </a:r>
          <a:r>
            <a:rPr lang="en-US" sz="1800" kern="1200" dirty="0"/>
            <a:t>/map</a:t>
          </a:r>
        </a:p>
      </dsp:txBody>
      <dsp:txXfrm>
        <a:off x="186460" y="3222658"/>
        <a:ext cx="1658139" cy="1453456"/>
      </dsp:txXfrm>
    </dsp:sp>
    <dsp:sp modelId="{749BA4BB-04EC-4B3A-BE6E-6139066A000B}">
      <dsp:nvSpPr>
        <dsp:cNvPr id="0" name=""/>
        <dsp:cNvSpPr/>
      </dsp:nvSpPr>
      <dsp:spPr>
        <a:xfrm>
          <a:off x="1531742" y="2538678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028FB-1AA1-42C4-94FB-DA7C0A07AC44}">
      <dsp:nvSpPr>
        <dsp:cNvPr id="0" name=""/>
        <dsp:cNvSpPr/>
      </dsp:nvSpPr>
      <dsp:spPr>
        <a:xfrm rot="5400000">
          <a:off x="2400593" y="2171597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FAEF8-87A2-44ED-B577-B447832C48A1}">
      <dsp:nvSpPr>
        <dsp:cNvPr id="0" name=""/>
        <dsp:cNvSpPr/>
      </dsp:nvSpPr>
      <dsp:spPr>
        <a:xfrm>
          <a:off x="2216346" y="2720360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Localization-ACML, /scan and /</a:t>
          </a:r>
          <a:r>
            <a:rPr lang="en-US" sz="1800" kern="1200" dirty="0" err="1"/>
            <a:t>odom</a:t>
          </a:r>
          <a:r>
            <a:rPr lang="en-US" sz="1800" kern="1200" dirty="0"/>
            <a:t> </a:t>
          </a:r>
          <a:r>
            <a:rPr lang="en-US" sz="1800" b="1" kern="1200" dirty="0"/>
            <a:t>to</a:t>
          </a:r>
          <a:r>
            <a:rPr lang="en-US" sz="1800" kern="1200" dirty="0"/>
            <a:t> /</a:t>
          </a:r>
          <a:r>
            <a:rPr lang="en-US" sz="1800" kern="1200" dirty="0" err="1"/>
            <a:t>amcl_pose</a:t>
          </a:r>
          <a:endParaRPr lang="en-US" sz="1800" kern="1200" dirty="0"/>
        </a:p>
      </dsp:txBody>
      <dsp:txXfrm>
        <a:off x="2216346" y="2720360"/>
        <a:ext cx="1658139" cy="1453456"/>
      </dsp:txXfrm>
    </dsp:sp>
    <dsp:sp modelId="{980BF1E8-732D-4D7E-9C18-A7E50611AB9B}">
      <dsp:nvSpPr>
        <dsp:cNvPr id="0" name=""/>
        <dsp:cNvSpPr/>
      </dsp:nvSpPr>
      <dsp:spPr>
        <a:xfrm>
          <a:off x="3561629" y="2036381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13FC9-63F4-47C3-80A1-45DFA5800B6F}">
      <dsp:nvSpPr>
        <dsp:cNvPr id="0" name=""/>
        <dsp:cNvSpPr/>
      </dsp:nvSpPr>
      <dsp:spPr>
        <a:xfrm rot="5400000">
          <a:off x="4430479" y="1669300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7A065-B292-4F59-A302-ACF5ED65E866}">
      <dsp:nvSpPr>
        <dsp:cNvPr id="0" name=""/>
        <dsp:cNvSpPr/>
      </dsp:nvSpPr>
      <dsp:spPr>
        <a:xfrm>
          <a:off x="4246232" y="2218063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Goal setting, /</a:t>
          </a:r>
          <a:r>
            <a:rPr lang="en-US" sz="1800" kern="1200" dirty="0" err="1"/>
            <a:t>goal_pose</a:t>
          </a:r>
          <a:r>
            <a:rPr lang="en-US" sz="1800" kern="1200" dirty="0"/>
            <a:t> </a:t>
          </a:r>
          <a:r>
            <a:rPr lang="en-US" sz="1800" b="1" kern="1200" dirty="0"/>
            <a:t>to</a:t>
          </a:r>
          <a:r>
            <a:rPr lang="en-US" sz="1800" kern="1200" dirty="0"/>
            <a:t> </a:t>
          </a:r>
          <a:r>
            <a:rPr lang="en-US" sz="1800" kern="1200" dirty="0" err="1"/>
            <a:t>Poststamped</a:t>
          </a:r>
          <a:r>
            <a:rPr lang="en-US" sz="1800" kern="1200" dirty="0"/>
            <a:t> msg</a:t>
          </a:r>
        </a:p>
      </dsp:txBody>
      <dsp:txXfrm>
        <a:off x="4246232" y="2218063"/>
        <a:ext cx="1658139" cy="1453456"/>
      </dsp:txXfrm>
    </dsp:sp>
    <dsp:sp modelId="{DC4B60CB-F37F-429B-AE9E-B6D05A02B995}">
      <dsp:nvSpPr>
        <dsp:cNvPr id="0" name=""/>
        <dsp:cNvSpPr/>
      </dsp:nvSpPr>
      <dsp:spPr>
        <a:xfrm>
          <a:off x="5591515" y="1534084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FD1C9-081A-4EF7-8795-DE97EF0BAD93}">
      <dsp:nvSpPr>
        <dsp:cNvPr id="0" name=""/>
        <dsp:cNvSpPr/>
      </dsp:nvSpPr>
      <dsp:spPr>
        <a:xfrm rot="5400000">
          <a:off x="6460366" y="1167002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6A38D-5220-4506-993A-C17E99D004C8}">
      <dsp:nvSpPr>
        <dsp:cNvPr id="0" name=""/>
        <dsp:cNvSpPr/>
      </dsp:nvSpPr>
      <dsp:spPr>
        <a:xfrm>
          <a:off x="6276119" y="1715766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Global planning, /</a:t>
          </a:r>
          <a:r>
            <a:rPr lang="en-US" sz="1800" kern="1200" dirty="0" err="1"/>
            <a:t>amcl_pose</a:t>
          </a:r>
          <a:r>
            <a:rPr lang="en-US" sz="1800" kern="1200" dirty="0"/>
            <a:t>, /</a:t>
          </a:r>
          <a:r>
            <a:rPr lang="en-US" sz="1800" kern="1200" dirty="0" err="1"/>
            <a:t>goal_pose</a:t>
          </a:r>
          <a:r>
            <a:rPr lang="en-US" sz="1800" kern="1200" dirty="0"/>
            <a:t>, /map </a:t>
          </a:r>
          <a:r>
            <a:rPr lang="en-US" sz="1800" b="1" kern="1200" dirty="0"/>
            <a:t>to</a:t>
          </a:r>
          <a:r>
            <a:rPr lang="en-US" sz="1800" kern="1200" dirty="0"/>
            <a:t> /plan</a:t>
          </a:r>
        </a:p>
      </dsp:txBody>
      <dsp:txXfrm>
        <a:off x="6276119" y="1715766"/>
        <a:ext cx="1658139" cy="1453456"/>
      </dsp:txXfrm>
    </dsp:sp>
    <dsp:sp modelId="{773197BD-61DD-42AC-A7DF-8998EEB9C978}">
      <dsp:nvSpPr>
        <dsp:cNvPr id="0" name=""/>
        <dsp:cNvSpPr/>
      </dsp:nvSpPr>
      <dsp:spPr>
        <a:xfrm>
          <a:off x="7621402" y="1031786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55325-EF51-4245-9983-84E8BB5A7F61}">
      <dsp:nvSpPr>
        <dsp:cNvPr id="0" name=""/>
        <dsp:cNvSpPr/>
      </dsp:nvSpPr>
      <dsp:spPr>
        <a:xfrm rot="5400000">
          <a:off x="8490252" y="664705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09AA-2966-4CEF-A99C-D657944D4A98}">
      <dsp:nvSpPr>
        <dsp:cNvPr id="0" name=""/>
        <dsp:cNvSpPr/>
      </dsp:nvSpPr>
      <dsp:spPr>
        <a:xfrm>
          <a:off x="8306005" y="1213468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Planning , /plan, dynamic </a:t>
          </a:r>
          <a:r>
            <a:rPr lang="en-US" sz="1800" kern="1200" dirty="0" err="1"/>
            <a:t>obs</a:t>
          </a:r>
          <a:r>
            <a:rPr lang="en-US" sz="1800" kern="1200" dirty="0"/>
            <a:t>, bot current vel  </a:t>
          </a:r>
          <a:r>
            <a:rPr lang="en-US" sz="1800" b="1" kern="1200" dirty="0"/>
            <a:t>to </a:t>
          </a:r>
          <a:r>
            <a:rPr lang="en-US" sz="1800" kern="1200" dirty="0"/>
            <a:t>local vel</a:t>
          </a:r>
        </a:p>
      </dsp:txBody>
      <dsp:txXfrm>
        <a:off x="8306005" y="1213468"/>
        <a:ext cx="1658139" cy="1453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E4D06-81C1-41EB-8425-8C1F0E7A5586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4F536-7269-4280-80A4-04A3A14CBEC8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validate YAML file using </a:t>
          </a:r>
          <a:r>
            <a:rPr lang="en-US" sz="1400" kern="1200" dirty="0" err="1"/>
            <a:t>yamllint</a:t>
          </a:r>
          <a:endParaRPr lang="en-US" sz="1400" kern="1200" dirty="0"/>
        </a:p>
      </dsp:txBody>
      <dsp:txXfrm>
        <a:off x="380119" y="246332"/>
        <a:ext cx="7675541" cy="492448"/>
      </dsp:txXfrm>
    </dsp:sp>
    <dsp:sp modelId="{3465B831-9A6F-482A-B0FE-7841B1C1BB3F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699B3-C5BE-4A14-8230-B69C32A88114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400" kern="1200" dirty="0" err="1"/>
            <a:t>yamllint</a:t>
          </a:r>
          <a:r>
            <a:rPr lang="en-US" sz="1400" kern="1200" dirty="0"/>
            <a:t> /home/user/turtlebot3_ws/</a:t>
          </a:r>
          <a:r>
            <a:rPr lang="en-US" sz="1400" kern="1200" dirty="0" err="1"/>
            <a:t>src</a:t>
          </a:r>
          <a:r>
            <a:rPr lang="en-US" sz="1400" kern="1200" dirty="0"/>
            <a:t>/turtlebot3/turtlebot3_navigation2/map/</a:t>
          </a:r>
          <a:r>
            <a:rPr lang="en-US" sz="1400" kern="1200" dirty="0" err="1"/>
            <a:t>map.yaml</a:t>
          </a:r>
          <a:endParaRPr lang="en-US" sz="1400" kern="1200" dirty="0"/>
        </a:p>
      </dsp:txBody>
      <dsp:txXfrm>
        <a:off x="826075" y="985438"/>
        <a:ext cx="7229585" cy="492448"/>
      </dsp:txXfrm>
    </dsp:sp>
    <dsp:sp modelId="{F8D302D0-969C-4B9F-8E3A-68B05F83DA17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3D626-42D6-4510-9DE2-4D7AD6AF2798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run nav2_map_server </a:t>
          </a:r>
          <a:r>
            <a:rPr lang="en-US" sz="1400" kern="1200" dirty="0" err="1"/>
            <a:t>map_server</a:t>
          </a:r>
          <a:r>
            <a:rPr lang="en-US" sz="1400" kern="1200" dirty="0"/>
            <a:t> --</a:t>
          </a:r>
          <a:r>
            <a:rPr lang="en-US" sz="1400" kern="1200" dirty="0" err="1"/>
            <a:t>ros-args</a:t>
          </a:r>
          <a:r>
            <a:rPr lang="en-US" sz="1400" kern="1200" dirty="0"/>
            <a:t> --param map:=/home/user/turtlebot3_ws/</a:t>
          </a:r>
          <a:r>
            <a:rPr lang="en-US" sz="1400" kern="1200" dirty="0" err="1"/>
            <a:t>src</a:t>
          </a:r>
          <a:r>
            <a:rPr lang="en-US" sz="1400" kern="1200" dirty="0"/>
            <a:t>/turtlebot3/turtlebot3_navigation2/map/</a:t>
          </a:r>
          <a:r>
            <a:rPr lang="en-US" sz="1400" kern="1200" dirty="0" err="1"/>
            <a:t>map.yaml</a:t>
          </a:r>
          <a:endParaRPr lang="en-US" sz="1400" kern="1200" dirty="0"/>
        </a:p>
      </dsp:txBody>
      <dsp:txXfrm>
        <a:off x="1070457" y="1724003"/>
        <a:ext cx="6985203" cy="492448"/>
      </dsp:txXfrm>
    </dsp:sp>
    <dsp:sp modelId="{99D09F63-F8F1-4E31-8A4C-9DDB6EBCB2B8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FBAD8-E003-4FE1-9D59-BDF9200A3E3E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Node </a:t>
          </a:r>
          <a:r>
            <a:rPr lang="en-US" sz="1400" kern="1200" dirty="0" err="1"/>
            <a:t>map_server</a:t>
          </a:r>
          <a:r>
            <a:rPr lang="en-US" sz="1400" kern="1200" dirty="0"/>
            <a:t> activate</a:t>
          </a:r>
        </a:p>
      </dsp:txBody>
      <dsp:txXfrm>
        <a:off x="1148486" y="2463109"/>
        <a:ext cx="6907174" cy="492448"/>
      </dsp:txXfrm>
    </dsp:sp>
    <dsp:sp modelId="{CD94D437-227D-4EBD-8FB4-63BA4F37FB24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EF492-B0DA-476A-A2EE-53CA0F75EE0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get /</a:t>
          </a:r>
          <a:r>
            <a:rPr lang="en-US" sz="1400" kern="1200" dirty="0" err="1"/>
            <a:t>map_server</a:t>
          </a:r>
          <a:endParaRPr lang="en-US" sz="1400" kern="1200" dirty="0"/>
        </a:p>
      </dsp:txBody>
      <dsp:txXfrm>
        <a:off x="1070457" y="3202215"/>
        <a:ext cx="6985203" cy="492448"/>
      </dsp:txXfrm>
    </dsp:sp>
    <dsp:sp modelId="{A8CD8DAF-72E0-46B9-9EB4-DA7E7936A3B5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D346-CC02-495D-BA27-E508DA2B71CE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set /</a:t>
          </a:r>
          <a:r>
            <a:rPr lang="en-US" sz="1400" kern="1200" dirty="0" err="1"/>
            <a:t>map_server</a:t>
          </a:r>
          <a:r>
            <a:rPr lang="en-US" sz="1400" kern="1200" dirty="0"/>
            <a:t> configure</a:t>
          </a:r>
        </a:p>
      </dsp:txBody>
      <dsp:txXfrm>
        <a:off x="826075" y="3940779"/>
        <a:ext cx="7229585" cy="492448"/>
      </dsp:txXfrm>
    </dsp:sp>
    <dsp:sp modelId="{BA75F7BF-283A-4DF0-BA26-FC019BC486C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CF006-8351-4A19-ABCD-4D238FD78A17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set /</a:t>
          </a:r>
          <a:r>
            <a:rPr lang="en-US" sz="1400" kern="1200" dirty="0" err="1"/>
            <a:t>map_server</a:t>
          </a:r>
          <a:r>
            <a:rPr lang="en-US" sz="1400" kern="1200" dirty="0"/>
            <a:t> activate</a:t>
          </a:r>
        </a:p>
      </dsp:txBody>
      <dsp:txXfrm>
        <a:off x="380119" y="4679885"/>
        <a:ext cx="7675541" cy="492448"/>
      </dsp:txXfrm>
    </dsp:sp>
    <dsp:sp modelId="{B284BEEC-60C7-4FE2-913A-72FDB6FC44D9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E4D06-81C1-41EB-8425-8C1F0E7A55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4F536-7269-4280-80A4-04A3A14CBEC8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Loading </a:t>
          </a:r>
          <a:r>
            <a:rPr lang="en-US" sz="1400" kern="1200" dirty="0" err="1"/>
            <a:t>acml</a:t>
          </a:r>
          <a:r>
            <a:rPr lang="en-US" sz="1400" kern="1200" dirty="0"/>
            <a:t> node: ros2 run nav2_amcl </a:t>
          </a:r>
          <a:r>
            <a:rPr lang="en-US" sz="1400" kern="1200" dirty="0" err="1"/>
            <a:t>amcl</a:t>
          </a:r>
          <a:r>
            <a:rPr lang="en-US" sz="1400" kern="1200" dirty="0"/>
            <a:t> --</a:t>
          </a:r>
          <a:r>
            <a:rPr lang="en-US" sz="1400" kern="1200" dirty="0" err="1"/>
            <a:t>ros-args</a:t>
          </a:r>
          <a:r>
            <a:rPr lang="en-US" sz="1400" kern="1200" dirty="0"/>
            <a:t> --param </a:t>
          </a:r>
          <a:r>
            <a:rPr lang="en-US" sz="1400" kern="1200" dirty="0" err="1"/>
            <a:t>use_sim_time</a:t>
          </a:r>
          <a:r>
            <a:rPr lang="en-US" sz="1400" kern="1200" dirty="0"/>
            <a:t>:=false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34398" y="285347"/>
        <a:ext cx="7617019" cy="570477"/>
      </dsp:txXfrm>
    </dsp:sp>
    <dsp:sp modelId="{3465B831-9A6F-482A-B0FE-7841B1C1BB3F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85822-4F0D-43F9-834E-40695911E9E6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Configure and activate node</a:t>
          </a:r>
        </a:p>
      </dsp:txBody>
      <dsp:txXfrm>
        <a:off x="903654" y="1140954"/>
        <a:ext cx="7147763" cy="570477"/>
      </dsp:txXfrm>
    </dsp:sp>
    <dsp:sp modelId="{321DD62C-1CCD-42B6-8852-298AD7F4E37A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7E636-37FF-40D7-B17E-EFD56F963E16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Publish initial location </a:t>
          </a:r>
        </a:p>
      </dsp:txBody>
      <dsp:txXfrm>
        <a:off x="1118233" y="1996562"/>
        <a:ext cx="6933183" cy="570477"/>
      </dsp:txXfrm>
    </dsp:sp>
    <dsp:sp modelId="{14EE9079-B74D-42D2-8D9B-037CD3FF0386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0DFBF-6A99-4E8D-A0F4-27F1A679E6FC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ros2 topic </a:t>
          </a:r>
          <a:r>
            <a:rPr lang="en-US" sz="1400" kern="1200" dirty="0"/>
            <a:t>pub /</a:t>
          </a:r>
          <a:r>
            <a:rPr lang="en-US" sz="1400" kern="1200" dirty="0" err="1"/>
            <a:t>initialpose</a:t>
          </a:r>
          <a:r>
            <a:rPr lang="en-US" sz="1400" kern="1200" dirty="0"/>
            <a:t> </a:t>
          </a:r>
          <a:r>
            <a:rPr lang="en-US" sz="1400" kern="1200" dirty="0" err="1"/>
            <a:t>geometry_msgs</a:t>
          </a:r>
          <a:r>
            <a:rPr lang="en-US" sz="1400" kern="1200" dirty="0"/>
            <a:t>/</a:t>
          </a:r>
          <a:r>
            <a:rPr lang="en-US" sz="1400" kern="1200" dirty="0" err="1"/>
            <a:t>PoseWithCovarianceStamped</a:t>
          </a:r>
          <a:r>
            <a:rPr lang="en-US" sz="1400" kern="1200" dirty="0"/>
            <a:t> ………………………</a:t>
          </a:r>
        </a:p>
      </dsp:txBody>
      <dsp:txXfrm>
        <a:off x="1118233" y="2851627"/>
        <a:ext cx="6933183" cy="570477"/>
      </dsp:txXfrm>
    </dsp:sp>
    <dsp:sp modelId="{20615D86-5B5A-4DA6-A0A6-76892AD297BA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79280-B1F5-43DB-A7DB-29B6968CBB71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echo /</a:t>
          </a:r>
          <a:r>
            <a:rPr lang="en-US" sz="1400" kern="1200" dirty="0" err="1"/>
            <a:t>amcl_pose</a:t>
          </a:r>
          <a:endParaRPr lang="en-US" sz="1400" kern="1200" dirty="0"/>
        </a:p>
      </dsp:txBody>
      <dsp:txXfrm>
        <a:off x="903654" y="3707235"/>
        <a:ext cx="7147763" cy="570477"/>
      </dsp:txXfrm>
    </dsp:sp>
    <dsp:sp modelId="{F8D302D0-969C-4B9F-8E3A-68B05F83DA17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FB1B6-ADE2-46C4-B92C-05892F9417AB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Combine into </a:t>
          </a:r>
          <a:r>
            <a:rPr lang="en-US" sz="1400" kern="1200" dirty="0"/>
            <a:t>launch file</a:t>
          </a:r>
        </a:p>
      </dsp:txBody>
      <dsp:txXfrm>
        <a:off x="434398" y="4562842"/>
        <a:ext cx="7617019" cy="570477"/>
      </dsp:txXfrm>
    </dsp:sp>
    <dsp:sp modelId="{69E70537-82F4-4E80-BA6F-FAF3F526253E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203E5-A7F9-4CB5-9957-9CEFF365DF91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104D7-58CA-49A9-8B25-1688B74DF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https://www.sciencedirect.com/science/article/pii/S0957415820300684</a:t>
            </a:r>
          </a:p>
          <a:p>
            <a:endParaRPr lang="en-US" dirty="0"/>
          </a:p>
          <a:p>
            <a:r>
              <a:rPr lang="en-US" dirty="0"/>
              <a:t>Here’s a quick overview of the supported platform types: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Differential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two independently driven wheels (e.g., robots like TurtleBot). Steering is achieved by varying wheel speeds.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Omnidirectional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specialized wheels (e.g., </a:t>
            </a:r>
            <a:r>
              <a:rPr lang="en-US" dirty="0" err="1"/>
              <a:t>Mecanum</a:t>
            </a:r>
            <a:r>
              <a:rPr lang="en-US" dirty="0"/>
              <a:t> or Omni-wheels) that allow movement in any direction without changing orientation.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Ackermann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car-like steering geometry, where front wheels turn at different angles, commonly used </a:t>
            </a:r>
            <a:r>
              <a:rPr lang="en-US"/>
              <a:t>in autonomous </a:t>
            </a:r>
            <a:r>
              <a:rPr lang="en-US" dirty="0"/>
              <a:t>cars.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Legged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Robots with legs (e.g., quadrupeds like Spot or bipedal robots), designed for uneven terrains and complex mobility.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AA5D-390C-C1F4-F557-408FF759B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ABF82-27A0-0318-F2DB-721D1E412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6E0B-C65A-D874-D453-D6A24C85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08A07-DAB4-5F79-FB53-9C15D358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900A-9D74-0205-D922-14F5F1CF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9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4705-023B-C116-4FC9-9D4F6A88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0A4C2-D702-F516-1871-FEC60E98C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F571-FEBF-643E-513B-52B9855D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C0997-70E1-D0C7-3C4D-B36AD915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52690-504D-E0DE-5498-379FEC7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8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E0D04-A72B-6F38-CB21-B1788BC6C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DA3C9-223C-5230-919D-1ABED558D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8B5A-2F41-6D41-339B-5E36D149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4218A-0E0E-82AA-3884-7FDE9B8D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9B81-699D-9F4D-17A7-71C97926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9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8FBF-03BE-9097-311F-F10AD2AE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97B6-3A36-8518-28B3-604BD593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BFB2-21EA-5AD2-B05D-94E95D50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8557-F5B5-8158-9BED-249BCB81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33D9-335E-573E-1E6F-189F6C5E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5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41A-20BC-E314-B318-1C3B1C9F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30FD-6E0B-DAF3-0693-3AB8EB327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48A2-21AD-6381-DB48-70B1DEA3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6C72-3EE4-765A-D337-6436B80E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A27-FBD4-EA3F-385A-C91A3B3F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1E57-8043-27C6-0087-AD67771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82D-24ED-B544-5052-323FEA98A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6052F-9195-5045-CF41-D158DBECA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2A0D4-83EA-451E-5CA6-68D8D237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EB57-BB43-EC0B-20AF-4D378498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0BF68-6078-3695-D39B-45249B1F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6F78-D555-A4C8-72CB-616A4663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9AF5-A05A-E73B-0670-4CAFE991B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5926D-37B3-A374-D0FE-E50C496C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DA913-4865-55C0-C818-D42CDD361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96999-F941-0A39-4E2B-CB0594063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243F3-8C39-E0DE-4415-171F369E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DBC89-B500-103B-4FE6-F14CAE3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61F74-4BE8-1842-3203-8AE570DB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B5CF-DAE5-FF73-8D64-815F1D3A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0AB94-2F9A-829F-9B1A-2526A0CA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D5135-FABF-358F-AA26-33A6F127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8CFC-2D92-6601-1601-38F6473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0DDFB-5049-4E40-50E0-D690BA72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DCABD-4EE6-81EF-BBB8-AB09855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C289-A466-210C-E218-67958BC8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4AB6-59C6-E767-0C22-4D719E30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2CAE-56C2-076C-B94F-AB833281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E664-18A5-FA1D-DBFC-5FBA86752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5F0F6-BBB0-1CB6-8419-40723CFE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0C9BA-9130-A4DC-A967-EF0C233A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35A50-0632-A5FA-3985-F86C001C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8183-FB08-2B5E-D6AF-213E8710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C9E76-D6D7-875E-BB65-BF09D97FB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AC63-0D83-7EAA-B554-94D99DED2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1A98-2B62-3422-AABC-FF74FEB3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7F7A-AAE3-2182-A830-5F97103B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6B176-75CC-D16A-C0F5-8A0703E4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D5840-FD13-024D-8664-813ECAAD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8E11-1AB7-216B-38F6-8E604891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0B16-6D74-E1CC-AB64-AE81D5FFE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05339-B6C5-4489-B211-EA1027D19C1E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E61E-9943-0D3D-46AD-291BDFCAD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27A3-1B27-114A-94B0-B42FF1F2D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MPU-6050-Teapot-Project/" TargetMode="External"/><Relationship Id="rId2" Type="http://schemas.openxmlformats.org/officeDocument/2006/relationships/hyperlink" Target="https://howtomechatronics.com/tutorials/arduino/arduino-and-mpu6050-accelerometer-and-gyroscope-tutorial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Differential_wheeled_robo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ntrol.ros.org/master/doc/ros2_control_demos/example_2/doc/userdoc.htm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F6D6F1-4AA3-95C7-C56E-180F0EFB7684}"/>
              </a:ext>
            </a:extLst>
          </p:cNvPr>
          <p:cNvSpPr txBox="1"/>
          <p:nvPr/>
        </p:nvSpPr>
        <p:spPr>
          <a:xfrm>
            <a:off x="1160390" y="1385004"/>
            <a:ext cx="11031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Title: Integrating the MPU6050 IMU Sensor </a:t>
            </a:r>
            <a:r>
              <a:rPr lang="en-US" sz="2800"/>
              <a:t>in Autonomous </a:t>
            </a:r>
            <a:r>
              <a:rPr lang="en-US" sz="2800" dirty="0"/>
              <a:t>Vehicle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/>
              <a:t>Subtopics</a:t>
            </a:r>
            <a:r>
              <a:rPr lang="en-US" sz="2800" dirty="0"/>
              <a:t>: Basics, Purpose, Data,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6273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5B2776-DF81-DDC8-D064-09F592CEEFE0}"/>
              </a:ext>
            </a:extLst>
          </p:cNvPr>
          <p:cNvSpPr txBox="1"/>
          <p:nvPr/>
        </p:nvSpPr>
        <p:spPr>
          <a:xfrm>
            <a:off x="1857054" y="1166587"/>
            <a:ext cx="73074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Implementation Challenges and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Managing IMU Drift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Combine IMU data with other sources, like LiDAR, using </a:t>
            </a:r>
            <a:r>
              <a:rPr lang="en-US" altLang="en-US" dirty="0" err="1"/>
              <a:t>robot_localization</a:t>
            </a:r>
            <a:r>
              <a:rPr lang="en-US" altLang="en-US" dirty="0"/>
              <a:t> for more accurate state estimation.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Processing IMU Data in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Preprocess data on </a:t>
            </a:r>
            <a:r>
              <a:rPr lang="en-US"/>
              <a:t>Arduino to </a:t>
            </a:r>
            <a:r>
              <a:rPr lang="en-US" dirty="0"/>
              <a:t>reduce computational load on RP4 and only send essential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Ensuring Stable Mounting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Mount the IMU near the center of mass and use damping materials if </a:t>
            </a:r>
            <a:r>
              <a:rPr lang="en-US"/>
              <a:t>necessary to </a:t>
            </a:r>
            <a:r>
              <a:rPr lang="en-US" dirty="0"/>
              <a:t>reduce vibrations.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6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4320A-549A-9808-43BD-D8995983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5F5F1-2F11-E0B9-B93D-FFEF0E9C75F9}"/>
              </a:ext>
            </a:extLst>
          </p:cNvPr>
          <p:cNvSpPr txBox="1"/>
          <p:nvPr/>
        </p:nvSpPr>
        <p:spPr>
          <a:xfrm>
            <a:off x="2370760" y="669701"/>
            <a:ext cx="7554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/>
            </a:lvl1pPr>
            <a:lvl2pPr marL="742950" lvl="1" indent="-285750">
              <a:buFont typeface="Arial" panose="020B0604020202020204" pitchFamily="34" charset="0"/>
              <a:buChar char="•"/>
            </a:lvl2pPr>
          </a:lstStyle>
          <a:p>
            <a:r>
              <a:rPr lang="en-US" dirty="0"/>
              <a:t>Conclusion and Next Steps</a:t>
            </a:r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The MPU6050 provides essential orientation and acceleration data that improves localization and stability in </a:t>
            </a:r>
            <a:r>
              <a:rPr lang="en-US"/>
              <a:t>our autonomous </a:t>
            </a:r>
            <a:r>
              <a:rPr lang="en-US" dirty="0"/>
              <a:t>car project.</a:t>
            </a:r>
          </a:p>
          <a:p>
            <a:pPr lvl="1"/>
            <a:r>
              <a:rPr lang="en-US" dirty="0"/>
              <a:t>By integrating this data with other sensors, the car can more accurately navigate the environment.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Implement the IMU data publishing node on RP4.</a:t>
            </a:r>
          </a:p>
          <a:p>
            <a:pPr lvl="1"/>
            <a:r>
              <a:rPr lang="en-US" altLang="en-US" dirty="0"/>
              <a:t>Test data fusion with </a:t>
            </a:r>
            <a:r>
              <a:rPr lang="en-US" altLang="en-US" b="1" i="1" u="sng" dirty="0" err="1"/>
              <a:t>robot_</a:t>
            </a:r>
            <a:r>
              <a:rPr lang="en-US" altLang="en-US" b="1" i="1" u="sng" err="1"/>
              <a:t>localization</a:t>
            </a:r>
            <a:r>
              <a:rPr lang="en-US" altLang="en-US" b="1" i="1" u="sng"/>
              <a:t> </a:t>
            </a:r>
            <a:r>
              <a:rPr lang="en-US" altLang="en-US"/>
              <a:t>to </a:t>
            </a:r>
            <a:r>
              <a:rPr lang="en-US" altLang="en-US" dirty="0"/>
              <a:t>verify the effectiveness of IMU in localization. </a:t>
            </a:r>
          </a:p>
          <a:p>
            <a:pPr lvl="1"/>
            <a:r>
              <a:rPr lang="en-US" dirty="0"/>
              <a:t>Fine-tune the IMU data usage based on initial testing and project needs.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BC34-7A45-5B30-84AA-A8210934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6A2D4105-698D-B3AF-928C-98F92013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05" y="0"/>
            <a:ext cx="6570894" cy="36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nections">
            <a:extLst>
              <a:ext uri="{FF2B5EF4-FFF2-40B4-BE49-F238E27FC236}">
                <a16:creationId xmlns:a16="http://schemas.microsoft.com/office/drawing/2014/main" id="{CC993A85-FB1B-9DC4-8CA3-C30E6EC1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5092"/>
            <a:ext cx="6782980" cy="45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31184B-59A8-3747-CBF2-E30DA91E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49" y="3696128"/>
            <a:ext cx="3529751" cy="31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6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EE01-0334-65FA-B134-596FE0D93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9BNTZ3KADXK4S8">
            <a:hlinkClick r:id="" action="ppaction://media"/>
            <a:extLst>
              <a:ext uri="{FF2B5EF4-FFF2-40B4-BE49-F238E27FC236}">
                <a16:creationId xmlns:a16="http://schemas.microsoft.com/office/drawing/2014/main" id="{4BA386B3-FC9B-8ED1-80D8-4BB75D85B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PU6050 IMU 3-Axis Accelerometer and 3-Axis Gyroscope">
            <a:extLst>
              <a:ext uri="{FF2B5EF4-FFF2-40B4-BE49-F238E27FC236}">
                <a16:creationId xmlns:a16="http://schemas.microsoft.com/office/drawing/2014/main" id="{DF70271D-0C3A-9ADA-052A-B79DC1573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0EA9B-295A-D93E-1D6B-7190BB3F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duino-MPU6050-Project">
            <a:hlinkClick r:id="" action="ppaction://media"/>
            <a:extLst>
              <a:ext uri="{FF2B5EF4-FFF2-40B4-BE49-F238E27FC236}">
                <a16:creationId xmlns:a16="http://schemas.microsoft.com/office/drawing/2014/main" id="{7C2B1123-31CA-1A3F-5B8E-C059B4350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D736B60-62A9-FAD0-DFB0-D2B6EB3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42938"/>
            <a:ext cx="97536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CB913-C4BC-F36D-95C8-740F814DC996}"/>
              </a:ext>
            </a:extLst>
          </p:cNvPr>
          <p:cNvSpPr txBox="1"/>
          <p:nvPr/>
        </p:nvSpPr>
        <p:spPr>
          <a:xfrm>
            <a:off x="2452954" y="621166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https://blog.arduino.cc/2018/10/02/augment-rc-vehicle-control-with-an-imu-based-transmitter/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F8A5-6E94-1900-1294-B754EE7BFAEE}"/>
              </a:ext>
            </a:extLst>
          </p:cNvPr>
          <p:cNvSpPr txBox="1"/>
          <p:nvPr/>
        </p:nvSpPr>
        <p:spPr>
          <a:xfrm>
            <a:off x="3182420" y="21823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2250"/>
              </a:spcAft>
            </a:pPr>
            <a:r>
              <a:rPr lang="en-US" b="0" i="0" dirty="0">
                <a:solidFill>
                  <a:srgbClr val="434F54"/>
                </a:solidFill>
                <a:effectLst/>
                <a:latin typeface="Typonine Sans Light"/>
              </a:rPr>
              <a:t>Augment RC vehicle control with an IMU-based transmitter</a:t>
            </a:r>
          </a:p>
        </p:txBody>
      </p:sp>
    </p:spTree>
    <p:extLst>
      <p:ext uri="{BB962C8B-B14F-4D97-AF65-F5344CB8AC3E}">
        <p14:creationId xmlns:p14="http://schemas.microsoft.com/office/powerpoint/2010/main" val="98074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642921-CA92-3F74-4F10-E8A1BA059894}"/>
              </a:ext>
            </a:extLst>
          </p:cNvPr>
          <p:cNvSpPr txBox="1"/>
          <p:nvPr/>
        </p:nvSpPr>
        <p:spPr>
          <a:xfrm>
            <a:off x="4123443" y="199097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https://vimeo.com/1028156074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E20EB-920F-5625-C0A0-B4BBC9DFE82A}"/>
              </a:ext>
            </a:extLst>
          </p:cNvPr>
          <p:cNvSpPr txBox="1"/>
          <p:nvPr/>
        </p:nvSpPr>
        <p:spPr>
          <a:xfrm>
            <a:off x="2317530" y="480849"/>
            <a:ext cx="866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created (by me) for IMU sensor where fake value is published in </a:t>
            </a:r>
            <a:r>
              <a:rPr lang="en-US"/>
              <a:t>the topic </a:t>
            </a:r>
            <a:r>
              <a:rPr lang="en-US" dirty="0"/>
              <a:t>/data/imu</a:t>
            </a:r>
          </a:p>
        </p:txBody>
      </p:sp>
    </p:spTree>
    <p:extLst>
      <p:ext uri="{BB962C8B-B14F-4D97-AF65-F5344CB8AC3E}">
        <p14:creationId xmlns:p14="http://schemas.microsoft.com/office/powerpoint/2010/main" val="142873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EFFD0-2658-5F0A-5AAF-2C3C56B892B6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6139-8E58-3E82-0803-C16C7461DE78}"/>
              </a:ext>
            </a:extLst>
          </p:cNvPr>
          <p:cNvSpPr txBox="1"/>
          <p:nvPr/>
        </p:nvSpPr>
        <p:spPr>
          <a:xfrm>
            <a:off x="2307677" y="1484441"/>
            <a:ext cx="816062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Components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IMU Sensor</a:t>
            </a:r>
            <a:r>
              <a:rPr lang="en-US" sz="1600" dirty="0"/>
              <a:t> (e.g., MPU6050)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Microcontroller</a:t>
            </a:r>
            <a:r>
              <a:rPr lang="en-US" sz="1600" dirty="0"/>
              <a:t> (e.g., Arduino</a:t>
            </a:r>
            <a:r>
              <a:rPr lang="en-US" sz="1600"/>
              <a:t>) to </a:t>
            </a:r>
            <a:r>
              <a:rPr lang="en-US" sz="1600" dirty="0"/>
              <a:t>read data from the IMU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Main Computer</a:t>
            </a:r>
            <a:r>
              <a:rPr lang="en-US" sz="1600" dirty="0"/>
              <a:t> (e.g., Raspberry Pi 4 running ROS2)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Connecting Wires</a:t>
            </a:r>
            <a:r>
              <a:rPr lang="en-US" sz="1600" dirty="0"/>
              <a:t> for I2C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Power Supply</a:t>
            </a:r>
            <a:r>
              <a:rPr lang="en-US" sz="1600" dirty="0"/>
              <a:t> for the Arduino (often powered through USB from the Pi)</a:t>
            </a:r>
          </a:p>
          <a:p>
            <a:r>
              <a:rPr lang="en-US" sz="1600" b="1" dirty="0"/>
              <a:t>Wiring Connections (for MPU6050)</a:t>
            </a:r>
          </a:p>
          <a:p>
            <a:r>
              <a:rPr lang="en-US" sz="1600" dirty="0"/>
              <a:t>If you’re using an MPU6050, it typically communicates over </a:t>
            </a:r>
            <a:r>
              <a:rPr lang="en-US" sz="1600" b="1" dirty="0"/>
              <a:t>I2C</a:t>
            </a:r>
            <a:r>
              <a:rPr lang="en-US" sz="1600" dirty="0"/>
              <a:t>. Here’s </a:t>
            </a:r>
            <a:r>
              <a:rPr lang="en-US" sz="1600"/>
              <a:t>how to </a:t>
            </a:r>
            <a:r>
              <a:rPr lang="en-US" sz="1600" dirty="0"/>
              <a:t>wire 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VCC</a:t>
            </a:r>
            <a:r>
              <a:rPr lang="en-US" sz="1600"/>
              <a:t> to </a:t>
            </a:r>
            <a:r>
              <a:rPr lang="en-US" sz="1600" b="1" dirty="0"/>
              <a:t>5V</a:t>
            </a:r>
            <a:r>
              <a:rPr lang="en-US" sz="1600" dirty="0"/>
              <a:t> on the Arduino (or 3.3V if required by your IMU version).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GND</a:t>
            </a:r>
            <a:r>
              <a:rPr lang="en-US" sz="1600"/>
              <a:t> to </a:t>
            </a:r>
            <a:r>
              <a:rPr lang="en-US" sz="1600" b="1" dirty="0"/>
              <a:t>GND</a:t>
            </a:r>
            <a:r>
              <a:rPr lang="en-US" sz="1600" dirty="0"/>
              <a:t> on the 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SCL</a:t>
            </a:r>
            <a:r>
              <a:rPr lang="en-US" sz="1600" dirty="0"/>
              <a:t> (Serial Clock</a:t>
            </a:r>
            <a:r>
              <a:rPr lang="en-US" sz="1600"/>
              <a:t>) to </a:t>
            </a:r>
            <a:r>
              <a:rPr lang="en-US" sz="1600" b="1" dirty="0"/>
              <a:t>A5</a:t>
            </a:r>
            <a:r>
              <a:rPr lang="en-US" sz="1600" dirty="0"/>
              <a:t> (Arduino UNO) or designated SCL pin on other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SDA</a:t>
            </a:r>
            <a:r>
              <a:rPr lang="en-US" sz="1600" dirty="0"/>
              <a:t> (Serial Data</a:t>
            </a:r>
            <a:r>
              <a:rPr lang="en-US" sz="1600"/>
              <a:t>) to </a:t>
            </a:r>
            <a:r>
              <a:rPr lang="en-US" sz="1600" b="1" dirty="0"/>
              <a:t>A4</a:t>
            </a:r>
            <a:r>
              <a:rPr lang="en-US" sz="1600" dirty="0"/>
              <a:t> (Arduino UNO) or designated SDA pin on other models.</a:t>
            </a:r>
          </a:p>
          <a:p>
            <a:r>
              <a:rPr lang="en-US" sz="1600" dirty="0"/>
              <a:t>This setup will allow the </a:t>
            </a:r>
            <a:r>
              <a:rPr lang="en-US" sz="1600"/>
              <a:t>Arduino to </a:t>
            </a:r>
            <a:r>
              <a:rPr lang="en-US" sz="1600" dirty="0"/>
              <a:t>communicate with the IMU over I2C.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617C1-47E7-2CAB-1F24-E394185AB07C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317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C39B-4D48-FD72-303E-B9903C61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7A779-92FB-254B-6099-F53C604DEB7F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6E71-A548-A017-2CF7-57D0F79BCD99}"/>
              </a:ext>
            </a:extLst>
          </p:cNvPr>
          <p:cNvSpPr txBox="1"/>
          <p:nvPr/>
        </p:nvSpPr>
        <p:spPr>
          <a:xfrm>
            <a:off x="2307677" y="1484441"/>
            <a:ext cx="8160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Programming the </a:t>
            </a:r>
            <a:r>
              <a:rPr lang="en-US" sz="1600" b="1"/>
              <a:t>Arduino to </a:t>
            </a:r>
            <a:r>
              <a:rPr lang="en-US" sz="1600" b="1" dirty="0"/>
              <a:t>Read IMU Data</a:t>
            </a:r>
          </a:p>
          <a:p>
            <a:r>
              <a:rPr lang="en-US" sz="1600" dirty="0"/>
              <a:t>Next, program the </a:t>
            </a:r>
            <a:r>
              <a:rPr lang="en-US" sz="1600"/>
              <a:t>Arduino to </a:t>
            </a:r>
            <a:r>
              <a:rPr lang="en-US" sz="1600" dirty="0"/>
              <a:t>read data from the IMU and send it over </a:t>
            </a:r>
            <a:r>
              <a:rPr lang="en-US" sz="1600"/>
              <a:t>serial to </a:t>
            </a:r>
            <a:r>
              <a:rPr lang="en-US" sz="1600" dirty="0"/>
              <a:t>the Raspberry Pi.</a:t>
            </a:r>
          </a:p>
          <a:p>
            <a:r>
              <a:rPr lang="en-US" sz="1600" b="1" dirty="0"/>
              <a:t>Step 1: Install the MPU6050 Library</a:t>
            </a:r>
          </a:p>
          <a:p>
            <a:r>
              <a:rPr lang="en-US" sz="1600" dirty="0"/>
              <a:t>In the Arduino IDE:</a:t>
            </a:r>
          </a:p>
          <a:p>
            <a:pPr>
              <a:buFont typeface="+mj-lt"/>
              <a:buAutoNum type="arabicPeriod"/>
            </a:pPr>
            <a:r>
              <a:rPr lang="en-US" sz="1600"/>
              <a:t>Go to </a:t>
            </a:r>
            <a:r>
              <a:rPr lang="en-US" sz="1600" b="1" dirty="0"/>
              <a:t>Sketch</a:t>
            </a:r>
            <a:r>
              <a:rPr lang="en-US" sz="1600" dirty="0"/>
              <a:t> -&gt; </a:t>
            </a:r>
            <a:r>
              <a:rPr lang="en-US" sz="1600" b="1" dirty="0"/>
              <a:t>Include Library</a:t>
            </a:r>
            <a:r>
              <a:rPr lang="en-US" sz="1600" dirty="0"/>
              <a:t> -&gt; </a:t>
            </a:r>
            <a:r>
              <a:rPr lang="en-US" sz="1600" b="1" dirty="0"/>
              <a:t>Manage Libraries…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Search for "MPU6050" and install a library like </a:t>
            </a:r>
            <a:r>
              <a:rPr lang="en-US" sz="1600" b="1" dirty="0"/>
              <a:t>MPU6050 by Electronic Cats</a:t>
            </a:r>
            <a:r>
              <a:rPr lang="en-US" sz="1600" dirty="0"/>
              <a:t> or </a:t>
            </a:r>
            <a:r>
              <a:rPr lang="en-US" sz="1600" b="1" dirty="0"/>
              <a:t>MPU6050 by Jeff </a:t>
            </a:r>
            <a:r>
              <a:rPr lang="en-US" sz="1600" b="1" dirty="0" err="1"/>
              <a:t>Rowberg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2136B-4FC8-438F-9516-0156A0272625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EC45249-B4DE-D079-BD13-62428D217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906184"/>
              </p:ext>
            </p:extLst>
          </p:nvPr>
        </p:nvGraphicFramePr>
        <p:xfrm>
          <a:off x="9942786" y="48152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71525" progId="Word.OpenDocumentText.12">
                  <p:embed/>
                </p:oleObj>
              </mc:Choice>
              <mc:Fallback>
                <p:oleObj name="Document" showAsIcon="1" r:id="rId2" imgW="914400" imgH="771525" progId="Word.OpenDocumentTex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EC45249-B4DE-D079-BD13-62428D2171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42786" y="48152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6DBF2A-376D-ADDF-1AF4-9588408AB2CE}"/>
              </a:ext>
            </a:extLst>
          </p:cNvPr>
          <p:cNvSpPr txBox="1"/>
          <p:nvPr/>
        </p:nvSpPr>
        <p:spPr>
          <a:xfrm>
            <a:off x="1826829" y="4598865"/>
            <a:ext cx="61662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Explanation of Code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Acceleration and Gyroscope Data</a:t>
            </a:r>
            <a:r>
              <a:rPr lang="en-US" sz="1200" dirty="0"/>
              <a:t>: Reads and prints accelerometer and gyroscope </a:t>
            </a:r>
            <a:r>
              <a:rPr lang="en-US" sz="1200"/>
              <a:t>values to </a:t>
            </a:r>
            <a:r>
              <a:rPr lang="en-US" sz="1200" dirty="0"/>
              <a:t>the serial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Serial Print Format</a:t>
            </a:r>
            <a:r>
              <a:rPr lang="en-US" sz="1200" dirty="0"/>
              <a:t>: Data is output in a simple format that’s </a:t>
            </a:r>
            <a:r>
              <a:rPr lang="en-US" sz="1200"/>
              <a:t>easy to </a:t>
            </a:r>
            <a:r>
              <a:rPr lang="en-US" sz="1200" dirty="0"/>
              <a:t>parse in ROS2.</a:t>
            </a:r>
          </a:p>
          <a:p>
            <a:r>
              <a:rPr lang="en-US" sz="1200" u="sng" dirty="0"/>
              <a:t>Upload this </a:t>
            </a:r>
            <a:r>
              <a:rPr lang="en-US" sz="1200" u="sng"/>
              <a:t>code to </a:t>
            </a:r>
            <a:r>
              <a:rPr lang="en-US" sz="1200" u="sng" dirty="0"/>
              <a:t>your Arduino.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0F218B-40C2-1B51-9327-0926B1540290}"/>
              </a:ext>
            </a:extLst>
          </p:cNvPr>
          <p:cNvSpPr/>
          <p:nvPr/>
        </p:nvSpPr>
        <p:spPr>
          <a:xfrm>
            <a:off x="8623738" y="4815271"/>
            <a:ext cx="1095703" cy="6317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5D92-4708-3D9E-1EB1-03E48BA7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B15E7C-E934-1E8A-C11F-FD02AED7501D}"/>
              </a:ext>
            </a:extLst>
          </p:cNvPr>
          <p:cNvSpPr txBox="1"/>
          <p:nvPr/>
        </p:nvSpPr>
        <p:spPr>
          <a:xfrm>
            <a:off x="1849821" y="2138966"/>
            <a:ext cx="729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Introduction to </a:t>
            </a:r>
            <a:r>
              <a:rPr lang="en-US" b="1" dirty="0"/>
              <a:t>IMU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an IMU?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Inertial Measurement Unit (IMU)</a:t>
            </a:r>
            <a:r>
              <a:rPr lang="en-US" dirty="0"/>
              <a:t> is a device that measures and reports a vehicle's specific force, angular rate, and sometimes magnetic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IMUs are widely used in applications where orientation, velocity, and position are needed, such as robotics, drones, mobile phones, </a:t>
            </a:r>
            <a:r>
              <a:rPr lang="en-US"/>
              <a:t>and autonomous </a:t>
            </a:r>
            <a:r>
              <a:rPr lang="en-US" dirty="0"/>
              <a:t>vehicles.</a:t>
            </a:r>
          </a:p>
        </p:txBody>
      </p:sp>
    </p:spTree>
    <p:extLst>
      <p:ext uri="{BB962C8B-B14F-4D97-AF65-F5344CB8AC3E}">
        <p14:creationId xmlns:p14="http://schemas.microsoft.com/office/powerpoint/2010/main" val="572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B38FE-1F4A-C44D-32E4-F6EC74B06FD0}"/>
              </a:ext>
            </a:extLst>
          </p:cNvPr>
          <p:cNvGrpSpPr/>
          <p:nvPr/>
        </p:nvGrpSpPr>
        <p:grpSpPr>
          <a:xfrm>
            <a:off x="1253358" y="307427"/>
            <a:ext cx="9538138" cy="1072055"/>
            <a:chOff x="1481958" y="2546131"/>
            <a:chExt cx="9538138" cy="107205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E95870-1121-E649-759C-F2793189CAAA}"/>
                </a:ext>
              </a:extLst>
            </p:cNvPr>
            <p:cNvSpPr/>
            <p:nvPr/>
          </p:nvSpPr>
          <p:spPr>
            <a:xfrm>
              <a:off x="1481958" y="2617076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Imu_publisher</a:t>
              </a:r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3A0F4C-D6FA-54CC-6666-3BA00272AF53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169979" y="3074276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AA21FB-1A38-3A79-2524-D46BA51BF255}"/>
                </a:ext>
              </a:extLst>
            </p:cNvPr>
            <p:cNvSpPr/>
            <p:nvPr/>
          </p:nvSpPr>
          <p:spPr>
            <a:xfrm>
              <a:off x="5470634" y="2546131"/>
              <a:ext cx="1560786" cy="1072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/imu/data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468841-BAF0-CD70-8DAA-0334D001A02C}"/>
                </a:ext>
              </a:extLst>
            </p:cNvPr>
            <p:cNvCxnSpPr/>
            <p:nvPr/>
          </p:nvCxnSpPr>
          <p:spPr>
            <a:xfrm>
              <a:off x="7031420" y="3074275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32482D-4625-EDF1-B9D8-91F3E6DEAC34}"/>
                </a:ext>
              </a:extLst>
            </p:cNvPr>
            <p:cNvSpPr/>
            <p:nvPr/>
          </p:nvSpPr>
          <p:spPr>
            <a:xfrm>
              <a:off x="8332075" y="2624958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Imu_sub</a:t>
              </a:r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608FC22-1487-40B1-8DC4-9F4ACDE7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23" y="1907626"/>
            <a:ext cx="681132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196D8-9E37-1FD2-F900-61FEC6930BFF}"/>
              </a:ext>
            </a:extLst>
          </p:cNvPr>
          <p:cNvSpPr txBox="1"/>
          <p:nvPr/>
        </p:nvSpPr>
        <p:spPr>
          <a:xfrm>
            <a:off x="888537" y="1099453"/>
            <a:ext cx="11204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</a:t>
            </a:r>
            <a:r>
              <a:rPr lang="en-US">
                <a:hlinkClick r:id="rId2"/>
              </a:rPr>
              <a:t>://howtomechatronics</a:t>
            </a:r>
            <a:r>
              <a:rPr lang="en-US" dirty="0">
                <a:hlinkClick r:id="rId2"/>
              </a:rPr>
              <a:t>.com</a:t>
            </a:r>
            <a:r>
              <a:rPr lang="en-US">
                <a:hlinkClick r:id="rId2"/>
              </a:rPr>
              <a:t>/tutorials</a:t>
            </a:r>
            <a:r>
              <a:rPr lang="en-US" dirty="0">
                <a:hlinkClick r:id="rId2"/>
              </a:rPr>
              <a:t>/arduino</a:t>
            </a:r>
            <a:r>
              <a:rPr lang="en-US">
                <a:hlinkClick r:id="rId2"/>
              </a:rPr>
              <a:t>/arduino-and-mpu6050-accelerometer-and-gyroscope-tutorial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https://www.instructables.com/MPU-6050-Teapot-Project/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ChatGPT</a:t>
            </a:r>
          </a:p>
          <a:p>
            <a:pPr marL="342900" indent="-342900">
              <a:buAutoNum type="arabicPeriod"/>
            </a:pPr>
            <a:r>
              <a:rPr lang="en-US" dirty="0"/>
              <a:t>https://circuitdigest.com/microcontroller-projects/interfacing-mpu6050-module-with-arduino</a:t>
            </a:r>
          </a:p>
        </p:txBody>
      </p:sp>
    </p:spTree>
    <p:extLst>
      <p:ext uri="{BB962C8B-B14F-4D97-AF65-F5344CB8AC3E}">
        <p14:creationId xmlns:p14="http://schemas.microsoft.com/office/powerpoint/2010/main" val="89557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069CE-C61F-80F9-BAEF-1D19AF06D440}"/>
              </a:ext>
            </a:extLst>
          </p:cNvPr>
          <p:cNvSpPr txBox="1"/>
          <p:nvPr/>
        </p:nvSpPr>
        <p:spPr>
          <a:xfrm>
            <a:off x="4134018" y="2184400"/>
            <a:ext cx="3717172" cy="1107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3127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65226-6FB5-9BE2-A881-17870659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6" y="0"/>
            <a:ext cx="10513588" cy="391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13ADA-2C8E-398F-D2B2-4561D0C37A69}"/>
              </a:ext>
            </a:extLst>
          </p:cNvPr>
          <p:cNvSpPr txBox="1"/>
          <p:nvPr/>
        </p:nvSpPr>
        <p:spPr>
          <a:xfrm>
            <a:off x="86664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https://arxiv.org/pdf/2307.15236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040C5-F0F3-AAB9-255C-C8E1B7BA6FA5}"/>
              </a:ext>
            </a:extLst>
          </p:cNvPr>
          <p:cNvSpPr txBox="1"/>
          <p:nvPr/>
        </p:nvSpPr>
        <p:spPr>
          <a:xfrm>
            <a:off x="2689860" y="4324532"/>
            <a:ext cx="7381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This survey includes overviews, analysis, and unique expert </a:t>
            </a:r>
            <a:r>
              <a:rPr lang="en-US"/>
              <a:t>insight into</a:t>
            </a:r>
            <a:endParaRPr lang="en-US" dirty="0"/>
          </a:p>
          <a:p>
            <a:r>
              <a:rPr lang="en-US" dirty="0"/>
              <a:t>the algorithms and capabilities, new and old. We discuss and</a:t>
            </a:r>
          </a:p>
          <a:p>
            <a:r>
              <a:rPr lang="en-US" dirty="0"/>
              <a:t>compare current research products </a:t>
            </a:r>
            <a:r>
              <a:rPr lang="en-US"/>
              <a:t>with historically </a:t>
            </a:r>
            <a:r>
              <a:rPr lang="en-US" dirty="0"/>
              <a:t>robust</a:t>
            </a:r>
          </a:p>
          <a:p>
            <a:r>
              <a:rPr lang="en-US" dirty="0"/>
              <a:t>methods. Brief benchmarking within provides metrics for the</a:t>
            </a:r>
          </a:p>
          <a:p>
            <a:r>
              <a:rPr lang="en-US" dirty="0"/>
              <a:t>first time for the new key methods.</a:t>
            </a:r>
          </a:p>
        </p:txBody>
      </p:sp>
    </p:spTree>
    <p:extLst>
      <p:ext uri="{BB962C8B-B14F-4D97-AF65-F5344CB8AC3E}">
        <p14:creationId xmlns:p14="http://schemas.microsoft.com/office/powerpoint/2010/main" val="64651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3079-979A-5964-4488-53EB0B61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00826-0DA0-FD3D-F60E-C84EBAAC57E2}"/>
              </a:ext>
            </a:extLst>
          </p:cNvPr>
          <p:cNvSpPr txBox="1"/>
          <p:nvPr/>
        </p:nvSpPr>
        <p:spPr>
          <a:xfrm>
            <a:off x="3373120" y="802640"/>
            <a:ext cx="5442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Points of consideration</a:t>
            </a:r>
          </a:p>
        </p:txBody>
      </p:sp>
    </p:spTree>
    <p:extLst>
      <p:ext uri="{BB962C8B-B14F-4D97-AF65-F5344CB8AC3E}">
        <p14:creationId xmlns:p14="http://schemas.microsoft.com/office/powerpoint/2010/main" val="203991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10AE-72AE-AC47-B6F9-B2285C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9088B-9444-24E1-9483-26A6F36605EF}"/>
              </a:ext>
            </a:extLst>
          </p:cNvPr>
          <p:cNvSpPr txBox="1"/>
          <p:nvPr/>
        </p:nvSpPr>
        <p:spPr>
          <a:xfrm>
            <a:off x="4419600" y="3129280"/>
            <a:ext cx="291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 notes:16</a:t>
            </a:r>
          </a:p>
        </p:txBody>
      </p:sp>
    </p:spTree>
    <p:extLst>
      <p:ext uri="{BB962C8B-B14F-4D97-AF65-F5344CB8AC3E}">
        <p14:creationId xmlns:p14="http://schemas.microsoft.com/office/powerpoint/2010/main" val="62940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FF8F-4161-A05D-F82F-DE01A70D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D48575-0EE6-FF98-68C9-D88CB727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4ADE6E-8D40-07EF-A9C6-681F6CF23AE1}"/>
              </a:ext>
            </a:extLst>
          </p:cNvPr>
          <p:cNvSpPr/>
          <p:nvPr/>
        </p:nvSpPr>
        <p:spPr>
          <a:xfrm>
            <a:off x="7396480" y="2448560"/>
            <a:ext cx="2042160" cy="21844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3644E-844F-17B0-3849-1A7C818B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879489"/>
            <a:ext cx="2214879" cy="1164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C910-D7A9-7A0C-2BEB-01746B4299CC}"/>
              </a:ext>
            </a:extLst>
          </p:cNvPr>
          <p:cNvSpPr txBox="1"/>
          <p:nvPr/>
        </p:nvSpPr>
        <p:spPr>
          <a:xfrm>
            <a:off x="3556000" y="6035040"/>
            <a:ext cx="823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https://articulatedrobotics.xyz</a:t>
            </a:r>
            <a:r>
              <a:rPr lang="en-US"/>
              <a:t>/tutorials</a:t>
            </a:r>
            <a:r>
              <a:rPr lang="en-US" dirty="0"/>
              <a:t>/mobile-robot/applications/ros2_control-real/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BF7A8-28EF-3336-C3AA-55576F4B0EBB}"/>
              </a:ext>
            </a:extLst>
          </p:cNvPr>
          <p:cNvSpPr txBox="1"/>
          <p:nvPr/>
        </p:nvSpPr>
        <p:spPr>
          <a:xfrm>
            <a:off x="7115504" y="4887311"/>
            <a:ext cx="292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Customize </a:t>
            </a:r>
            <a:r>
              <a:rPr lang="en-US" sz="1600" dirty="0">
                <a:solidFill>
                  <a:schemeClr val="accent2"/>
                </a:solidFill>
              </a:rPr>
              <a:t>for use case,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Articulated </a:t>
            </a:r>
            <a:r>
              <a:rPr lang="en-US" sz="1600">
                <a:solidFill>
                  <a:schemeClr val="accent2"/>
                </a:solidFill>
              </a:rPr>
              <a:t>robotics tutorial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7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9FBF-C8E0-4A7A-B4CF-6427E6CC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86B76-08D3-0152-208E-2C3FF068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9" y="520489"/>
            <a:ext cx="3917186" cy="2908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73F34-2249-BA85-F0BB-3D60B8879087}"/>
              </a:ext>
            </a:extLst>
          </p:cNvPr>
          <p:cNvSpPr txBox="1"/>
          <p:nvPr/>
        </p:nvSpPr>
        <p:spPr>
          <a:xfrm>
            <a:off x="5475889" y="5433113"/>
            <a:ext cx="7115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https://en.wikipedia.org/wiki/Differential_wheeled_robot</a:t>
            </a:r>
            <a:endParaRPr lang="en-US" dirty="0"/>
          </a:p>
          <a:p>
            <a:r>
              <a:rPr lang="en-US" dirty="0"/>
              <a:t>Ackermann mobile robot chassis with independent rear wheel drives - Scientific Figure on ResearchGate. Available from: https://www.researchgate.net/figure/Ackermann-steering-principle_fig2_224184352 [accessed 21 Nov 2024]</a:t>
            </a:r>
          </a:p>
        </p:txBody>
      </p:sp>
      <p:pic>
        <p:nvPicPr>
          <p:cNvPr id="2050" name="Picture 2" descr="PDF] Summary of Omni-Directional Drive Choices | Semantic Scholar">
            <a:extLst>
              <a:ext uri="{FF2B5EF4-FFF2-40B4-BE49-F238E27FC236}">
                <a16:creationId xmlns:a16="http://schemas.microsoft.com/office/drawing/2014/main" id="{1F63207D-BC0E-8084-6DEB-D8D5A8AF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96" y="322326"/>
            <a:ext cx="6926317" cy="23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kermann steering principle | Download Scientific Diagram">
            <a:extLst>
              <a:ext uri="{FF2B5EF4-FFF2-40B4-BE49-F238E27FC236}">
                <a16:creationId xmlns:a16="http://schemas.microsoft.com/office/drawing/2014/main" id="{24F19B81-D6AC-0FCD-B11C-58CAF729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1" y="3747824"/>
            <a:ext cx="5123794" cy="29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 2">
            <a:extLst>
              <a:ext uri="{FF2B5EF4-FFF2-40B4-BE49-F238E27FC236}">
                <a16:creationId xmlns:a16="http://schemas.microsoft.com/office/drawing/2014/main" id="{A2AAFE37-A837-7667-BCBE-7D58D3B0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14" y="2780867"/>
            <a:ext cx="3652017" cy="27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2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41CF7-B9B0-3E3B-7D13-731B62B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641196"/>
            <a:ext cx="11898385" cy="5334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1D592-5C31-9407-8A4B-A4D3915F0BCD}"/>
              </a:ext>
            </a:extLst>
          </p:cNvPr>
          <p:cNvSpPr txBox="1"/>
          <p:nvPr/>
        </p:nvSpPr>
        <p:spPr>
          <a:xfrm>
            <a:off x="3840480" y="6370692"/>
            <a:ext cx="929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https://docs.nav2.org/setup_guides/algorithm/select_algorithm.html#select-algorithm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D48CE-9F57-3B70-7A22-A29319336D0F}"/>
              </a:ext>
            </a:extLst>
          </p:cNvPr>
          <p:cNvSpPr txBox="1"/>
          <p:nvPr/>
        </p:nvSpPr>
        <p:spPr>
          <a:xfrm>
            <a:off x="687727" y="117976"/>
            <a:ext cx="11189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Differential types of control mechanism based on the vehicle driving system</a:t>
            </a:r>
          </a:p>
        </p:txBody>
      </p:sp>
    </p:spTree>
    <p:extLst>
      <p:ext uri="{BB962C8B-B14F-4D97-AF65-F5344CB8AC3E}">
        <p14:creationId xmlns:p14="http://schemas.microsoft.com/office/powerpoint/2010/main" val="101965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E067-B499-4D60-59C9-FC371C5A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3E82D-741D-E3C7-9D63-DBC41E171117}"/>
              </a:ext>
            </a:extLst>
          </p:cNvPr>
          <p:cNvSpPr txBox="1"/>
          <p:nvPr/>
        </p:nvSpPr>
        <p:spPr>
          <a:xfrm>
            <a:off x="3810000" y="741680"/>
            <a:ext cx="4024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Demo of controllers: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FA948B-2888-0E49-EA9E-793C03FF0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7385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19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61ED-149B-B948-D7A1-4197F42F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FF04C-36DB-EB7B-8189-8C4BAB4F6332}"/>
              </a:ext>
            </a:extLst>
          </p:cNvPr>
          <p:cNvSpPr txBox="1"/>
          <p:nvPr/>
        </p:nvSpPr>
        <p:spPr>
          <a:xfrm>
            <a:off x="3048000" y="21389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Basic Functionality of an IMU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IMU typically contains multiple sensors: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Accelerometer</a:t>
            </a:r>
            <a:r>
              <a:rPr lang="en-US" dirty="0"/>
              <a:t>: Measures linear acceleration in 3 axes (x, y, z).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Gyroscope</a:t>
            </a:r>
            <a:r>
              <a:rPr lang="en-US" dirty="0"/>
              <a:t>: Measures rotational velocity around 3 axes (roll, pitch, yaw).</a:t>
            </a:r>
          </a:p>
        </p:txBody>
      </p:sp>
    </p:spTree>
    <p:extLst>
      <p:ext uri="{BB962C8B-B14F-4D97-AF65-F5344CB8AC3E}">
        <p14:creationId xmlns:p14="http://schemas.microsoft.com/office/powerpoint/2010/main" val="793898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8EC2-DAD9-8BDA-56FD-C84B483A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362F27-C30F-01F6-DC05-4695BD334DE5}"/>
              </a:ext>
            </a:extLst>
          </p:cNvPr>
          <p:cNvSpPr txBox="1"/>
          <p:nvPr/>
        </p:nvSpPr>
        <p:spPr>
          <a:xfrm>
            <a:off x="6522720" y="5977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https://docs.nav2.org/plugins/index.html#controllers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BC4D-8AC3-2606-4C5E-543E9417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E6DB-F325-EAB7-826E-8931AEDD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CC75-EAE3-BCA2-BC07-581D8B5B7559}"/>
              </a:ext>
            </a:extLst>
          </p:cNvPr>
          <p:cNvSpPr txBox="1"/>
          <p:nvPr/>
        </p:nvSpPr>
        <p:spPr>
          <a:xfrm>
            <a:off x="4499312" y="2379133"/>
            <a:ext cx="3193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Ros2_control</a:t>
            </a:r>
          </a:p>
        </p:txBody>
      </p:sp>
    </p:spTree>
    <p:extLst>
      <p:ext uri="{BB962C8B-B14F-4D97-AF65-F5344CB8AC3E}">
        <p14:creationId xmlns:p14="http://schemas.microsoft.com/office/powerpoint/2010/main" val="392493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9CE32-81D2-4B2F-A0BE-72F537E0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0749B-DFE7-6FBE-C153-662D64C9ABB2}"/>
              </a:ext>
            </a:extLst>
          </p:cNvPr>
          <p:cNvSpPr txBox="1"/>
          <p:nvPr/>
        </p:nvSpPr>
        <p:spPr>
          <a:xfrm flipH="1">
            <a:off x="1002452" y="702733"/>
            <a:ext cx="9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Diffbot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B9D3D-329B-BF98-781E-DB787042823E}"/>
              </a:ext>
            </a:extLst>
          </p:cNvPr>
          <p:cNvSpPr txBox="1"/>
          <p:nvPr/>
        </p:nvSpPr>
        <p:spPr>
          <a:xfrm>
            <a:off x="4495800" y="5642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https://control.ros.org/master/doc/ros2_control_demos/example_2/doc/userdoc.html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9703-AD5A-5FA9-48EB-3530EBD1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1072065"/>
            <a:ext cx="3298624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4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DB9F-D3B4-9666-48A5-1ECE61E3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C693AB-6E91-1F8A-5AA6-4308298E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6971" cy="223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18A8D-6A21-3EF3-C1BF-BE7EBEEBC909}"/>
              </a:ext>
            </a:extLst>
          </p:cNvPr>
          <p:cNvSpPr txBox="1"/>
          <p:nvPr/>
        </p:nvSpPr>
        <p:spPr>
          <a:xfrm>
            <a:off x="4707467" y="510401"/>
            <a:ext cx="328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2D127-2BE7-3D55-5A65-55BF356DC61C}"/>
              </a:ext>
            </a:extLst>
          </p:cNvPr>
          <p:cNvSpPr txBox="1"/>
          <p:nvPr/>
        </p:nvSpPr>
        <p:spPr>
          <a:xfrm>
            <a:off x="3979333" y="14887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diffbot_controllers.yaml</a:t>
            </a:r>
            <a:r>
              <a:rPr lang="en-US" dirty="0"/>
              <a:t> file and adjust parameters like </a:t>
            </a:r>
            <a:r>
              <a:rPr lang="en-US" dirty="0" err="1"/>
              <a:t>wheel_radius</a:t>
            </a:r>
            <a:r>
              <a:rPr lang="en-US" dirty="0"/>
              <a:t>, </a:t>
            </a:r>
            <a:r>
              <a:rPr lang="en-US" dirty="0" err="1"/>
              <a:t>wheel_separation</a:t>
            </a:r>
            <a:r>
              <a:rPr lang="en-US" dirty="0"/>
              <a:t>, or velocity limits.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12D60-81F3-E6A2-CFC9-EA070A996238}"/>
              </a:ext>
            </a:extLst>
          </p:cNvPr>
          <p:cNvSpPr txBox="1"/>
          <p:nvPr/>
        </p:nvSpPr>
        <p:spPr>
          <a:xfrm>
            <a:off x="3048000" y="227701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diff_drive_controller</a:t>
            </a:r>
            <a:r>
              <a:rPr lang="en-US" sz="1400" dirty="0"/>
              <a:t>:</a:t>
            </a:r>
          </a:p>
          <a:p>
            <a:r>
              <a:rPr lang="en-US" sz="1400" dirty="0"/>
              <a:t>  type: </a:t>
            </a:r>
            <a:r>
              <a:rPr lang="en-US" sz="1400" dirty="0" err="1"/>
              <a:t>diff_drive_controller</a:t>
            </a:r>
            <a:r>
              <a:rPr lang="en-US" sz="1400" dirty="0"/>
              <a:t>/</a:t>
            </a:r>
            <a:r>
              <a:rPr lang="en-US" sz="1400" dirty="0" err="1"/>
              <a:t>DiffDriveController</a:t>
            </a:r>
            <a:endParaRPr lang="en-US" sz="1400" dirty="0"/>
          </a:p>
          <a:p>
            <a:r>
              <a:rPr lang="en-US" sz="1400" dirty="0"/>
              <a:t>  parameters: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wheel_radius</a:t>
            </a:r>
            <a:r>
              <a:rPr lang="en-US" sz="1400" dirty="0"/>
              <a:t>: 0.2    # Change the wheel size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wheel_separation</a:t>
            </a:r>
            <a:r>
              <a:rPr lang="en-US" sz="1400" dirty="0"/>
              <a:t>: 0.6  # Increase the distance between wheels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linear.x.max_velocity</a:t>
            </a:r>
            <a:r>
              <a:rPr lang="en-US" sz="1400" dirty="0"/>
              <a:t>: 1.5  # Modify maximum speed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angular.z.max_velocity</a:t>
            </a:r>
            <a:r>
              <a:rPr lang="en-US" sz="1400" dirty="0"/>
              <a:t>: 0.8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CBC6B-6198-BC5A-F93F-4E19A45BA4C2}"/>
              </a:ext>
            </a:extLst>
          </p:cNvPr>
          <p:cNvSpPr txBox="1"/>
          <p:nvPr/>
        </p:nvSpPr>
        <p:spPr>
          <a:xfrm>
            <a:off x="174172" y="48514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/>
              <a:t>ros2 topic </a:t>
            </a:r>
            <a:r>
              <a:rPr lang="en-US" dirty="0"/>
              <a:t>pub --rate 10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</a:t>
            </a:r>
            <a:r>
              <a:rPr lang="en-US" dirty="0" err="1"/>
              <a:t>TwistStamped</a:t>
            </a:r>
            <a:r>
              <a:rPr lang="en-US" dirty="0"/>
              <a:t> "twist:  linear:    x: 0.7    y: 0.0    z: 0.0  angular:    x: 0.0    y: 0.0    z: 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4A21B-0432-7858-1255-17757E661394}"/>
              </a:ext>
            </a:extLst>
          </p:cNvPr>
          <p:cNvSpPr txBox="1"/>
          <p:nvPr/>
        </p:nvSpPr>
        <p:spPr>
          <a:xfrm>
            <a:off x="6191794" y="51249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/>
              <a:t>ros2 topic </a:t>
            </a:r>
            <a:r>
              <a:rPr lang="en-US" dirty="0"/>
              <a:t>pub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/msg/Twist "linear:  x: 1.0  y: 0.0  z: 0.0angular:  x: 0.0  y: 0.0  z: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ECA87-FD1A-2E35-99D8-75A4445E3EC3}"/>
              </a:ext>
            </a:extLst>
          </p:cNvPr>
          <p:cNvSpPr txBox="1"/>
          <p:nvPr/>
        </p:nvSpPr>
        <p:spPr>
          <a:xfrm flipH="1">
            <a:off x="1517468" y="4493623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Right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A359D-4154-8CDC-C5A3-4D58DC888572}"/>
              </a:ext>
            </a:extLst>
          </p:cNvPr>
          <p:cNvSpPr txBox="1"/>
          <p:nvPr/>
        </p:nvSpPr>
        <p:spPr>
          <a:xfrm flipH="1">
            <a:off x="8591005" y="4445969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wrong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C59011-E72A-B810-8C5D-5280B9BA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6" y="4295451"/>
            <a:ext cx="478221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2167-EE75-88BE-5921-65863FD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F15E0-5303-626E-0D02-3B2F813B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51" y="0"/>
            <a:ext cx="54640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465EEA-BC2A-487A-EB29-835BFC87D2CC}"/>
              </a:ext>
            </a:extLst>
          </p:cNvPr>
          <p:cNvSpPr/>
          <p:nvPr/>
        </p:nvSpPr>
        <p:spPr>
          <a:xfrm>
            <a:off x="322216" y="870856"/>
            <a:ext cx="1898469" cy="1907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Troubleshoot: check subscriber </a:t>
            </a:r>
            <a:r>
              <a:rPr lang="en-US"/>
              <a:t>subscribes to </a:t>
            </a:r>
            <a:r>
              <a:rPr lang="en-US" dirty="0"/>
              <a:t>which “type” </a:t>
            </a:r>
            <a:r>
              <a:rPr lang="en-US"/>
              <a:t>of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250-128C-FB6B-CDEA-E40E383F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EB4A69B-21F8-50EE-D43A-8EEA4512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26" y="473380"/>
            <a:ext cx="5592057" cy="2650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B4ADE-8B5B-7D63-01E3-3F4A79B5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52" y="473380"/>
            <a:ext cx="5192380" cy="289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704269-5F54-870C-3E78-871CFD7E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3" y="3550356"/>
            <a:ext cx="6507879" cy="29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9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0C1F7-22ED-EE9A-52AD-FA1663CE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273202"/>
            <a:ext cx="5959520" cy="29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EFABF-C5C8-4149-AC3F-FC7E5ABB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873F6-8BCA-5687-9496-CBAA168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301177"/>
            <a:ext cx="6161671" cy="37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9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6B92-0347-7BBF-B479-B544ADB8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EDBFD-9D12-AEEE-E69D-5B325B71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8026"/>
            <a:ext cx="6368266" cy="37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1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8A90-0AC4-E40C-E2F0-520F9EC4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70113-8E41-6AF9-6C03-EE76FA8A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1" y="202423"/>
            <a:ext cx="5952379" cy="37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157E-0572-E601-AD6F-DD189C0D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08EC64-8E79-5B06-B492-77D1ADFCF48A}"/>
              </a:ext>
            </a:extLst>
          </p:cNvPr>
          <p:cNvSpPr txBox="1"/>
          <p:nvPr/>
        </p:nvSpPr>
        <p:spPr>
          <a:xfrm>
            <a:off x="1797269" y="1169470"/>
            <a:ext cx="7346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Overview of the MPU6050 IMU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MPU6050 Specifications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Manufactured by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InvenSense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Combines a </a:t>
            </a:r>
            <a:r>
              <a:rPr lang="en-US" b="1" dirty="0"/>
              <a:t>3-axis accelerometer</a:t>
            </a:r>
            <a:r>
              <a:rPr lang="en-US" dirty="0"/>
              <a:t> and a </a:t>
            </a:r>
            <a:r>
              <a:rPr lang="en-US" b="1" dirty="0"/>
              <a:t>3-axis gyroscope</a:t>
            </a:r>
            <a:r>
              <a:rPr lang="en-US" dirty="0"/>
              <a:t> in a single chip.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Interface</a:t>
            </a:r>
            <a:r>
              <a:rPr lang="en-US" dirty="0"/>
              <a:t>: I2C, making it </a:t>
            </a:r>
            <a:r>
              <a:rPr lang="en-US"/>
              <a:t>easy to </a:t>
            </a:r>
            <a:r>
              <a:rPr lang="en-US" dirty="0"/>
              <a:t>interface with microcontrollers like Arduino and Raspberry 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Range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Accelerometer: Selectable ranges of ±2g, ±4g, ±8g, and ±16g.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Gyroscope: Selectable ranges of ±250, ±500, ±1000, and ±2000 degrees/second.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MPU6050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the vehicle’s orientation and movement, which can be used for localization and navigation.</a:t>
            </a:r>
          </a:p>
        </p:txBody>
      </p:sp>
    </p:spTree>
    <p:extLst>
      <p:ext uri="{BB962C8B-B14F-4D97-AF65-F5344CB8AC3E}">
        <p14:creationId xmlns:p14="http://schemas.microsoft.com/office/powerpoint/2010/main" val="3713897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D77D-0E37-8C6E-E53C-8B4804A0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72696-6FA1-2985-AE06-706C4E0C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1" y="227396"/>
            <a:ext cx="6142619" cy="33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8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BB06-30C5-B8BE-DBB8-07131E20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C036F-8678-FA18-7159-9AEF3306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50718"/>
            <a:ext cx="6451236" cy="31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9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463B-53E5-D210-1052-3293D602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1FB2C-5C3E-A54D-3309-FFB18A20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24"/>
            <a:ext cx="7241879" cy="2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C343-04E3-A46B-A05F-505E5C33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87C5ED-84A8-8EDB-2577-E8416ABA6C72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Hardware Setup</a:t>
            </a:r>
          </a:p>
          <a:p>
            <a:pPr>
              <a:buFont typeface="+mj-lt"/>
              <a:buAutoNum type="arabicPeriod"/>
            </a:pPr>
            <a:r>
              <a:rPr lang="en-US" sz="1600" b="1"/>
              <a:t>Motors </a:t>
            </a:r>
            <a:r>
              <a:rPr lang="en-US" sz="1600" b="1" dirty="0"/>
              <a:t>and Steering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/>
              <a:t>Rear motors </a:t>
            </a:r>
            <a:r>
              <a:rPr lang="en-US" sz="1600" dirty="0"/>
              <a:t>controlled via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Steering system controlled by a </a:t>
            </a:r>
            <a:r>
              <a:rPr lang="en-US" sz="1600" b="1"/>
              <a:t>servo motor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b="1" dirty="0"/>
              <a:t>Feedback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No feedback initially for the steering.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/>
              <a:t>Plan to </a:t>
            </a:r>
            <a:r>
              <a:rPr lang="en-US" sz="1600" dirty="0"/>
              <a:t>use a </a:t>
            </a:r>
            <a:r>
              <a:rPr lang="en-US" sz="1600" b="1" dirty="0"/>
              <a:t>color sensor</a:t>
            </a:r>
            <a:r>
              <a:rPr lang="en-US" sz="1600" dirty="0"/>
              <a:t> </a:t>
            </a:r>
            <a:r>
              <a:rPr lang="en-US" sz="1600"/>
              <a:t>later to </a:t>
            </a:r>
            <a:r>
              <a:rPr lang="en-US" sz="1600" dirty="0"/>
              <a:t>measure the turn taken by the vehicle.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Sensors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Currently available: </a:t>
            </a:r>
            <a:r>
              <a:rPr lang="en-US" sz="1600" b="1" dirty="0"/>
              <a:t>LIDAR</a:t>
            </a:r>
            <a:r>
              <a:rPr lang="en-US" sz="1600" dirty="0"/>
              <a:t> and </a:t>
            </a:r>
            <a:r>
              <a:rPr lang="en-US" sz="1600" b="1" dirty="0"/>
              <a:t>IMU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Planned additions: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Camera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Ultrasonic sensors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Color sensor</a:t>
            </a:r>
            <a:r>
              <a:rPr lang="en-US" sz="1600" dirty="0"/>
              <a:t> for steering feedback.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Encoders</a:t>
            </a:r>
            <a:r>
              <a:rPr lang="en-US" sz="1600" dirty="0"/>
              <a:t> for wheel feedback.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Control Hardware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Using </a:t>
            </a:r>
            <a:r>
              <a:rPr lang="en-US" sz="1600" b="1"/>
              <a:t>ZK-BM1 motor </a:t>
            </a:r>
            <a:r>
              <a:rPr lang="en-US" sz="1600" b="1" dirty="0"/>
              <a:t>driver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One output controls two </a:t>
            </a:r>
            <a:r>
              <a:rPr lang="en-US" sz="1600"/>
              <a:t>DC motors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Another output controls the </a:t>
            </a:r>
            <a:r>
              <a:rPr lang="en-US" sz="1600"/>
              <a:t>servo motor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Communication: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Raspberry Pi communicates with Arduino via </a:t>
            </a:r>
            <a:r>
              <a:rPr lang="en-US" sz="1600" b="1" dirty="0"/>
              <a:t>USB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Arduino communicates with </a:t>
            </a:r>
            <a:r>
              <a:rPr lang="en-US" sz="1600"/>
              <a:t>the motor </a:t>
            </a:r>
            <a:r>
              <a:rPr lang="en-US" sz="1600" dirty="0"/>
              <a:t>driver through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158EE-B088-4E31-3CB1-0E6413E1EBC2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Hardware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4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68B1-138E-DD1C-D5CF-7FD8DDF3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E3C107-AFD8-6451-5911-B3D8DAB13A8D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9922-D14B-8B3D-F685-D080EA7D74EB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Software Setup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07CC3-7459-A956-3873-2EC9331D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8" y="1498669"/>
            <a:ext cx="7952281" cy="4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4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BBF2-6773-BA8B-4AFA-1AD3718F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BDCB6-CF5A-14B9-920A-78D20FFD8987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Development and Testing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Simulation vs. Real Hardware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Simulation: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/>
              <a:t>Access to </a:t>
            </a:r>
            <a:r>
              <a:rPr lang="en-US" b="1" dirty="0"/>
              <a:t>Gazebo</a:t>
            </a:r>
            <a:r>
              <a:rPr lang="en-US" dirty="0"/>
              <a:t> for virtual testing.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Real Hardware: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/>
              <a:t>Plan to </a:t>
            </a:r>
            <a:r>
              <a:rPr lang="en-US" dirty="0"/>
              <a:t>test on real hardware as soon as possible.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Incremental Goals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/>
              <a:t>First milestone</a:t>
            </a:r>
            <a:r>
              <a:rPr lang="en-US" dirty="0"/>
              <a:t>: Achieve basic motion.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 dirty="0"/>
              <a:t>SLAM</a:t>
            </a:r>
            <a:r>
              <a:rPr lang="en-US" dirty="0"/>
              <a:t>: Already achieved using IMU, LIDAR, and mocked odometry.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/>
              <a:t>Subsequent milestones</a:t>
            </a:r>
            <a:r>
              <a:rPr lang="en-US" dirty="0"/>
              <a:t>: Sensor integration, navigation, and obstacle avoidance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5A9E1-22B7-887E-EA6B-B06E61C3EFA8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b="1" dirty="0"/>
              <a:t>Development and Testing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0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EE8-BD23-529F-F7FD-E2C974C9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AB4DBD-E559-07B9-C799-494FAAFAC704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+mj-lt"/>
              <a:buAutoNum type="arabicPeriod" startAt="9"/>
            </a:pPr>
            <a:r>
              <a:rPr lang="en-US" b="1" dirty="0"/>
              <a:t>Hardware Interface Plugin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existing code or libraries for interfacing with hardware.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Starting from scratch:</a:t>
            </a:r>
          </a:p>
          <a:p>
            <a:pPr marL="1143000" lvl="2" indent="-228600">
              <a:buFont typeface="+mj-lt"/>
              <a:buAutoNum type="arabicPeriod" startAt="9"/>
            </a:pPr>
            <a:r>
              <a:rPr lang="en-US" dirty="0"/>
              <a:t>Initial focus on a </a:t>
            </a:r>
            <a:r>
              <a:rPr lang="en-US" b="1" dirty="0"/>
              <a:t>mock hardware </a:t>
            </a:r>
            <a:r>
              <a:rPr lang="en-US" b="1"/>
              <a:t>interface</a:t>
            </a:r>
            <a:r>
              <a:rPr lang="en-US"/>
              <a:t> to </a:t>
            </a:r>
            <a:r>
              <a:rPr lang="en-US" dirty="0"/>
              <a:t>simulate commands before working on real hardware.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ROS2 Version and Environment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ROS2 Humble.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significant computational constraints on the Raspberry Pi.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0DA6C-1F76-21F8-DB02-92FA65F12156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I</a:t>
            </a:r>
            <a:r>
              <a:rPr lang="en-US" b="1" dirty="0"/>
              <a:t>ntegration and Deployment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8DDCD1-4BBA-28AC-7DA8-5CCAC4AA0C55}"/>
              </a:ext>
            </a:extLst>
          </p:cNvPr>
          <p:cNvSpPr txBox="1"/>
          <p:nvPr/>
        </p:nvSpPr>
        <p:spPr>
          <a:xfrm>
            <a:off x="3048000" y="24155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Optional Exploration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Visual odometry</a:t>
            </a:r>
            <a:r>
              <a:rPr lang="en-US" dirty="0"/>
              <a:t> or </a:t>
            </a:r>
            <a:r>
              <a:rPr lang="en-US" b="1" dirty="0"/>
              <a:t>SLAM</a:t>
            </a:r>
            <a:r>
              <a:rPr lang="en-US" dirty="0"/>
              <a:t> for localization.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Obstacle avoidance</a:t>
            </a:r>
            <a:r>
              <a:rPr lang="en-US" dirty="0"/>
              <a:t> or </a:t>
            </a:r>
            <a:r>
              <a:rPr lang="en-US" b="1" dirty="0"/>
              <a:t>dynamic path planning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Multi-robot coordination or communication.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191B-7005-71D7-F624-2102DE53B891}"/>
              </a:ext>
            </a:extLst>
          </p:cNvPr>
          <p:cNvSpPr txBox="1"/>
          <p:nvPr/>
        </p:nvSpPr>
        <p:spPr>
          <a:xfrm>
            <a:off x="3962400" y="1541417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Further, if..</a:t>
            </a:r>
          </a:p>
        </p:txBody>
      </p:sp>
    </p:spTree>
    <p:extLst>
      <p:ext uri="{BB962C8B-B14F-4D97-AF65-F5344CB8AC3E}">
        <p14:creationId xmlns:p14="http://schemas.microsoft.com/office/powerpoint/2010/main" val="2383115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B29F1D-7508-B678-315D-066D810DFAAC}"/>
              </a:ext>
            </a:extLst>
          </p:cNvPr>
          <p:cNvSpPr/>
          <p:nvPr/>
        </p:nvSpPr>
        <p:spPr>
          <a:xfrm>
            <a:off x="278674" y="383177"/>
            <a:ext cx="11617235" cy="324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1. Additional Information Required</a:t>
            </a:r>
          </a:p>
          <a:p>
            <a:r>
              <a:rPr lang="en-US"/>
              <a:t>To </a:t>
            </a:r>
            <a:r>
              <a:rPr lang="en-US" dirty="0"/>
              <a:t>fully define your URDF/</a:t>
            </a:r>
            <a:r>
              <a:rPr lang="en-US" dirty="0" err="1"/>
              <a:t>Xacro</a:t>
            </a:r>
            <a:r>
              <a:rPr lang="en-US" dirty="0"/>
              <a:t>, I need the following: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Chassis Dimensions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Length, width, and height of the chassis.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Wheel Mounting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axle of the wheel centered or offset vertically on the chassis?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Weight Distribution (Optional)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Approximate weight or center of gravity if available (can be added later for physics simulation in Gazebo).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Steering Details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steering mechanism Ackermann-based with a single-point turn axis, or does it have any unique features?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Do you </a:t>
            </a:r>
            <a:r>
              <a:rPr lang="en-US"/>
              <a:t>want to </a:t>
            </a:r>
            <a:r>
              <a:rPr lang="en-US" dirty="0"/>
              <a:t>model only the front wheels turning or simulate virtual rear-wheel steering?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0904FB-1B78-25F9-FF8A-D4D4570B052D}"/>
              </a:ext>
            </a:extLst>
          </p:cNvPr>
          <p:cNvSpPr/>
          <p:nvPr/>
        </p:nvSpPr>
        <p:spPr>
          <a:xfrm>
            <a:off x="539931" y="3875314"/>
            <a:ext cx="10485120" cy="2786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2. What You’ve Already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Wheelbase</a:t>
            </a:r>
            <a:r>
              <a:rPr lang="en-US" dirty="0"/>
              <a:t>: 55.8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Track Width</a:t>
            </a:r>
            <a:r>
              <a:rPr lang="en-US" dirty="0"/>
              <a:t>: 40.8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 Diameter</a:t>
            </a:r>
            <a:r>
              <a:rPr lang="en-US" dirty="0"/>
              <a:t>: 20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Steering Offset</a:t>
            </a:r>
            <a:r>
              <a:rPr lang="en-US" dirty="0"/>
              <a:t>: 12 cm from the front wheel axis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5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4D675-3779-D0C3-C672-4A12A06169AD}"/>
              </a:ext>
            </a:extLst>
          </p:cNvPr>
          <p:cNvSpPr/>
          <p:nvPr/>
        </p:nvSpPr>
        <p:spPr>
          <a:xfrm>
            <a:off x="534154" y="491150"/>
            <a:ext cx="11298725" cy="587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Key Components of a Hardware Interface</a:t>
            </a:r>
          </a:p>
          <a:p>
            <a:pPr algn="just"/>
            <a:r>
              <a:rPr lang="en-US" dirty="0"/>
              <a:t>Command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type of commands the hardware can accept (e.g., set position, velocity, or effort).</a:t>
            </a:r>
          </a:p>
          <a:p>
            <a:pPr algn="just"/>
            <a:r>
              <a:rPr lang="en-US" dirty="0"/>
              <a:t>Examples:</a:t>
            </a:r>
          </a:p>
          <a:p>
            <a:pPr algn="just"/>
            <a:r>
              <a:rPr lang="en-US" dirty="0"/>
              <a:t>position for a </a:t>
            </a:r>
            <a:r>
              <a:rPr lang="en-US"/>
              <a:t>servo motor to </a:t>
            </a:r>
            <a:r>
              <a:rPr lang="en-US" dirty="0"/>
              <a:t>set its angle.</a:t>
            </a:r>
          </a:p>
          <a:p>
            <a:pPr algn="just"/>
            <a:r>
              <a:rPr lang="en-US" dirty="0"/>
              <a:t>velocity for a </a:t>
            </a:r>
            <a:r>
              <a:rPr lang="en-US"/>
              <a:t>DC motor to </a:t>
            </a:r>
            <a:r>
              <a:rPr lang="en-US" dirty="0"/>
              <a:t>set its speed.</a:t>
            </a:r>
          </a:p>
          <a:p>
            <a:pPr algn="just"/>
            <a:r>
              <a:rPr lang="en-US" dirty="0"/>
              <a:t>effort for </a:t>
            </a:r>
            <a:r>
              <a:rPr lang="en-US"/>
              <a:t>force/torque-based </a:t>
            </a:r>
            <a:r>
              <a:rPr lang="en-US" dirty="0"/>
              <a:t>control.</a:t>
            </a:r>
          </a:p>
          <a:p>
            <a:pPr algn="just"/>
            <a:r>
              <a:rPr lang="en-US" dirty="0"/>
              <a:t>State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states the hardware reports back (e.g., current position, velocity, or effort).</a:t>
            </a:r>
          </a:p>
          <a:p>
            <a:pPr algn="just"/>
            <a:r>
              <a:rPr lang="en-US" dirty="0"/>
              <a:t>These are read by the read() method in the hardware interface plugin.</a:t>
            </a:r>
          </a:p>
          <a:p>
            <a:pPr algn="just"/>
            <a:r>
              <a:rPr lang="en-US" dirty="0"/>
              <a:t>Claimed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controller claims one or more command </a:t>
            </a:r>
            <a:r>
              <a:rPr lang="en-US"/>
              <a:t>interfaces to </a:t>
            </a:r>
            <a:r>
              <a:rPr lang="en-US" dirty="0"/>
              <a:t>manage specific hardware (e.g., a joint).</a:t>
            </a:r>
          </a:p>
        </p:txBody>
      </p:sp>
    </p:spTree>
    <p:extLst>
      <p:ext uri="{BB962C8B-B14F-4D97-AF65-F5344CB8AC3E}">
        <p14:creationId xmlns:p14="http://schemas.microsoft.com/office/powerpoint/2010/main" val="9640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ADAF-ECAC-4E5E-3EF2-B8233A01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2B98AC-D302-845C-2164-CD904E5A9540}"/>
              </a:ext>
            </a:extLst>
          </p:cNvPr>
          <p:cNvSpPr txBox="1"/>
          <p:nvPr/>
        </p:nvSpPr>
        <p:spPr>
          <a:xfrm>
            <a:off x="3048856" y="2138907"/>
            <a:ext cx="6097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Provided by the MPU6050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linear acceleration</a:t>
            </a:r>
            <a:r>
              <a:rPr lang="en-US" dirty="0"/>
              <a:t> along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Used to </a:t>
            </a:r>
            <a:r>
              <a:rPr lang="en-US" dirty="0"/>
              <a:t>detect changes in speed and can infer orientation (e.g., tilt) </a:t>
            </a:r>
            <a:r>
              <a:rPr lang="en-US"/>
              <a:t>relative to </a:t>
            </a:r>
            <a:r>
              <a:rPr lang="en-US" dirty="0"/>
              <a:t>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angular velocity</a:t>
            </a:r>
            <a:r>
              <a:rPr lang="en-US" dirty="0"/>
              <a:t> around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Helps to </a:t>
            </a:r>
            <a:r>
              <a:rPr lang="en-US" dirty="0"/>
              <a:t>track the rotation of the vehicle, providing </a:t>
            </a:r>
            <a:r>
              <a:rPr lang="en-US"/>
              <a:t>insights into </a:t>
            </a:r>
            <a:r>
              <a:rPr lang="en-US" dirty="0"/>
              <a:t>changes in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Data Format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values from the IMU might look like this: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Accelerometer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Ax = 0.5g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Ay = 0.1g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Az = 9.8g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(where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gravity)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Gyroscope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Gx = 30°/s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Gy = 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-15°/s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35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9BEBA-FA7D-9D2E-4A80-1281B70E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69E68-8927-1439-92C8-80ED560E5568}"/>
              </a:ext>
            </a:extLst>
          </p:cNvPr>
          <p:cNvSpPr txBox="1"/>
          <p:nvPr/>
        </p:nvSpPr>
        <p:spPr>
          <a:xfrm>
            <a:off x="1473452" y="10466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n.186: Understand Ackermann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FF9A3-D1F0-58B4-F856-6FFFE0059EE4}"/>
              </a:ext>
            </a:extLst>
          </p:cNvPr>
          <p:cNvSpPr txBox="1"/>
          <p:nvPr/>
        </p:nvSpPr>
        <p:spPr>
          <a:xfrm>
            <a:off x="1473451" y="1686704"/>
            <a:ext cx="823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n.196: </a:t>
            </a:r>
            <a:r>
              <a:rPr lang="en-US"/>
              <a:t>How to </a:t>
            </a:r>
            <a:r>
              <a:rPr lang="en-US" dirty="0"/>
              <a:t>create Web Dashboards for ROS 2</a:t>
            </a:r>
          </a:p>
        </p:txBody>
      </p:sp>
    </p:spTree>
    <p:extLst>
      <p:ext uri="{BB962C8B-B14F-4D97-AF65-F5344CB8AC3E}">
        <p14:creationId xmlns:p14="http://schemas.microsoft.com/office/powerpoint/2010/main" val="2292043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39DD-7E06-324A-1884-D2CECBC3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DF2C6-3D2F-DC09-0635-7D21E2F7B23C}"/>
              </a:ext>
            </a:extLst>
          </p:cNvPr>
          <p:cNvSpPr txBox="1"/>
          <p:nvPr/>
        </p:nvSpPr>
        <p:spPr>
          <a:xfrm>
            <a:off x="3048000" y="89202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https://youtu.be/bQgAIV3eHbg?si=A3iqi5qmgtID3G__</a:t>
            </a:r>
          </a:p>
          <a:p>
            <a:endParaRPr lang="en-US" dirty="0"/>
          </a:p>
          <a:p>
            <a:r>
              <a:rPr lang="en-US" dirty="0"/>
              <a:t>https://youtu.be/LvBjVmZxxDA?si=XPYen7uNuu0KzYwN</a:t>
            </a:r>
          </a:p>
          <a:p>
            <a:endParaRPr lang="en-US" dirty="0"/>
          </a:p>
          <a:p>
            <a:r>
              <a:rPr lang="en-US" dirty="0"/>
              <a:t>https://youtu.be/YSlRPh-N0Fs?si=48WRin4L3DRD3iFt</a:t>
            </a:r>
          </a:p>
          <a:p>
            <a:endParaRPr lang="en-US" dirty="0"/>
          </a:p>
          <a:p>
            <a:r>
              <a:rPr lang="en-US" dirty="0"/>
              <a:t>https://youtu.be/RrFcKgJUK54?si=P6bpAIUSQgPZbJFv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https://youtu.be/xBhYHOSxMOk?si=hYWWMXaDafRX4sKn</a:t>
            </a:r>
          </a:p>
          <a:p>
            <a:r>
              <a:rPr lang="en-US" dirty="0"/>
              <a:t>https://youtu.be/3RPaWrOGYPU?si=XJftufjk2KPCL87T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https://youtu.be/9AsDmPJWcnQ?si=eO0iY6R3SN7i3wmP</a:t>
            </a:r>
          </a:p>
        </p:txBody>
      </p:sp>
    </p:spTree>
    <p:extLst>
      <p:ext uri="{BB962C8B-B14F-4D97-AF65-F5344CB8AC3E}">
        <p14:creationId xmlns:p14="http://schemas.microsoft.com/office/powerpoint/2010/main" val="4149484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17A2-FE58-6FC0-DD13-4CA4E59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C0971-3E68-3CDE-4DC8-DB5D30B72FD9}"/>
              </a:ext>
            </a:extLst>
          </p:cNvPr>
          <p:cNvSpPr txBox="1"/>
          <p:nvPr/>
        </p:nvSpPr>
        <p:spPr>
          <a:xfrm>
            <a:off x="1384663" y="400595"/>
            <a:ext cx="879471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Aim : make hardware interface for driving the steering vehicle, front :servo, back differential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Protocol</a:t>
            </a:r>
            <a:endParaRPr lang="en-US" dirty="0"/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ros2_control overview - personal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URDF - done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hardware interface - done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controller – Ackermann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1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CB27B-10BD-1D39-612E-1C1E832F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22DB8-F422-7EF6-0920-50C06617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" y="135048"/>
            <a:ext cx="11277600" cy="2733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7381-019C-F912-191F-2214C05E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" y="2973514"/>
            <a:ext cx="11586754" cy="3456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3C577-4846-1040-3B21-9708A3E99E2E}"/>
              </a:ext>
            </a:extLst>
          </p:cNvPr>
          <p:cNvSpPr txBox="1"/>
          <p:nvPr/>
        </p:nvSpPr>
        <p:spPr>
          <a:xfrm>
            <a:off x="2516777" y="2869011"/>
            <a:ext cx="82992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ros2 launch ros2_control_demo_example_11 carlikebot.launch.py </a:t>
            </a:r>
            <a:r>
              <a:rPr lang="en-US" sz="1200" dirty="0" err="1"/>
              <a:t>remap_odometry_tf</a:t>
            </a:r>
            <a:r>
              <a:rPr lang="en-US" sz="1200" dirty="0"/>
              <a:t>:=true</a:t>
            </a:r>
          </a:p>
        </p:txBody>
      </p:sp>
    </p:spTree>
    <p:extLst>
      <p:ext uri="{BB962C8B-B14F-4D97-AF65-F5344CB8AC3E}">
        <p14:creationId xmlns:p14="http://schemas.microsoft.com/office/powerpoint/2010/main" val="2886892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6780-69E6-0BEB-A2B0-F681CC78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EE807-4FA1-2616-C602-DE7F27AE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21"/>
            <a:ext cx="12192000" cy="332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900434-FF7B-6E63-40D6-A9F80479BE71}"/>
              </a:ext>
            </a:extLst>
          </p:cNvPr>
          <p:cNvSpPr txBox="1"/>
          <p:nvPr/>
        </p:nvSpPr>
        <p:spPr>
          <a:xfrm>
            <a:off x="5635553" y="3756676"/>
            <a:ext cx="46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rqt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0E244-92F6-971A-64C5-D2F61A19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539" y="5321734"/>
            <a:ext cx="3924461" cy="153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5AC70-859B-5103-68F9-BC20620B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1734"/>
            <a:ext cx="4408608" cy="1536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8FAEC-AC67-CA66-30BC-599AB8A0C6D3}"/>
              </a:ext>
            </a:extLst>
          </p:cNvPr>
          <p:cNvSpPr txBox="1"/>
          <p:nvPr/>
        </p:nvSpPr>
        <p:spPr>
          <a:xfrm>
            <a:off x="-60961" y="5013957"/>
            <a:ext cx="5314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Why </a:t>
            </a:r>
            <a:r>
              <a:rPr lang="en-US" sz="1400" dirty="0" err="1"/>
              <a:t>urdf</a:t>
            </a:r>
            <a:r>
              <a:rPr lang="en-US" sz="1400" dirty="0"/>
              <a:t> file is </a:t>
            </a:r>
            <a:r>
              <a:rPr lang="en-US" sz="1400"/>
              <a:t>required to </a:t>
            </a:r>
            <a:r>
              <a:rPr lang="en-US" sz="1400" dirty="0"/>
              <a:t>work on real robot for Hardware interface?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5052-C463-3CF5-4B22-C9A691D78753}"/>
              </a:ext>
            </a:extLst>
          </p:cNvPr>
          <p:cNvSpPr txBox="1"/>
          <p:nvPr/>
        </p:nvSpPr>
        <p:spPr>
          <a:xfrm>
            <a:off x="9255165" y="5037903"/>
            <a:ext cx="180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How to </a:t>
            </a:r>
            <a:r>
              <a:rPr lang="en-US" sz="1400" dirty="0"/>
              <a:t>use </a:t>
            </a:r>
            <a:r>
              <a:rPr lang="en-US" sz="1400" dirty="0" err="1"/>
              <a:t>rqt</a:t>
            </a:r>
            <a:r>
              <a:rPr lang="en-US" sz="1400" dirty="0"/>
              <a:t> for TF?</a:t>
            </a:r>
          </a:p>
        </p:txBody>
      </p:sp>
    </p:spTree>
    <p:extLst>
      <p:ext uri="{BB962C8B-B14F-4D97-AF65-F5344CB8AC3E}">
        <p14:creationId xmlns:p14="http://schemas.microsoft.com/office/powerpoint/2010/main" val="137694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ADD7-B3C2-CA01-491B-D227460D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FCA9E-89FA-64DC-EFC9-AEF1379A5EA5}"/>
              </a:ext>
            </a:extLst>
          </p:cNvPr>
          <p:cNvSpPr txBox="1"/>
          <p:nvPr/>
        </p:nvSpPr>
        <p:spPr>
          <a:xfrm>
            <a:off x="1924594" y="91685"/>
            <a:ext cx="974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we need 4-wheel differential drive or two rear wheel differential drive in URDF?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87E-960A-AA5E-2C53-AFA35BB71E67}"/>
              </a:ext>
            </a:extLst>
          </p:cNvPr>
          <p:cNvSpPr txBox="1"/>
          <p:nvPr/>
        </p:nvSpPr>
        <p:spPr>
          <a:xfrm>
            <a:off x="87087" y="415354"/>
            <a:ext cx="60960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8787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&lt;!-- virtual rear wheel --&gt;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&lt;link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&lt;visual&gt;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"${PI/2}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&lt;geometry&gt;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&lt;cylinder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length=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"0.01"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radius=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wheel_radius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&lt;/geometry&gt;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&lt;material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"invisible"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&lt;/visual&gt;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&lt;/link&gt;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&lt;joint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virtual_rear_wheel_joint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type=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"continuous"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&lt;parent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chassis_link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&lt;child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"-${wheelbase/2} 0 -${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base_height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&lt;axis</a:t>
            </a:r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xyz=</a:t>
            </a:r>
            <a:r>
              <a:rPr lang="pt-BR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 0 0"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pt-BR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&lt;limit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effort=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velocity=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&lt;dynamics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damping=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"0.2"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&lt;/joint&gt;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6FF6-AF14-20BB-169D-C2A6542C7264}"/>
              </a:ext>
            </a:extLst>
          </p:cNvPr>
          <p:cNvSpPr txBox="1"/>
          <p:nvPr/>
        </p:nvSpPr>
        <p:spPr>
          <a:xfrm>
            <a:off x="8795658" y="1201782"/>
            <a:ext cx="216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for front wheel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68ABC-0C0E-623B-4843-B432E37DF78A}"/>
              </a:ext>
            </a:extLst>
          </p:cNvPr>
          <p:cNvSpPr txBox="1"/>
          <p:nvPr/>
        </p:nvSpPr>
        <p:spPr>
          <a:xfrm>
            <a:off x="87087" y="3585453"/>
            <a:ext cx="7611291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&lt;link</a:t>
            </a:r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</a:t>
            </a:r>
            <a:r>
              <a:rPr lang="en-US" sz="100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</a:t>
            </a:r>
            <a:r>
              <a:rPr lang="en-US" sz="1000" i="0" dirty="0">
                <a:solidFill>
                  <a:srgbClr val="8787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&lt;!--collision, visual, inertial,--&gt;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---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---</a:t>
            </a: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&lt;joint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rear_right_wheel_joint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type=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"continuous"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&lt;parent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chassis_link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&lt;child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"-${wheelbase/2} 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base_width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 -${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base_height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&lt;axis</a:t>
            </a:r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xyz=</a:t>
            </a:r>
            <a:r>
              <a:rPr lang="pt-BR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 0 0"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pt-BR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&lt;limit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effort=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velocity=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&lt;dynamics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damping=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"0.2"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highlight>
                  <a:srgbClr val="D7D7AF"/>
                </a:highlight>
                <a:latin typeface="Consolas" panose="020B0609020204030204" pitchFamily="49" charset="0"/>
              </a:rPr>
              <a:t>      &lt;mimic joint="${prefix}</a:t>
            </a:r>
            <a:r>
              <a:rPr lang="en-US" sz="1000" i="0" dirty="0" err="1">
                <a:highlight>
                  <a:srgbClr val="D7D7AF"/>
                </a:highlight>
                <a:latin typeface="Consolas" panose="020B0609020204030204" pitchFamily="49" charset="0"/>
              </a:rPr>
              <a:t>virtual_rear_wheel_joint</a:t>
            </a:r>
            <a:r>
              <a:rPr lang="en-US" sz="1000" i="0" dirty="0">
                <a:highlight>
                  <a:srgbClr val="D7D7AF"/>
                </a:highlight>
                <a:latin typeface="Consolas" panose="020B0609020204030204" pitchFamily="49" charset="0"/>
              </a:rPr>
              <a:t>" multiplier="1.0" offset="0.0"/&gt;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&lt;/joint&gt;</a:t>
            </a: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F7036-6B7A-231B-D003-619A7D924C0E}"/>
              </a:ext>
            </a:extLst>
          </p:cNvPr>
          <p:cNvSpPr/>
          <p:nvPr/>
        </p:nvSpPr>
        <p:spPr>
          <a:xfrm>
            <a:off x="156755" y="6374674"/>
            <a:ext cx="6278880" cy="1480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6901D-4658-CC73-5C2B-C0273E7BF1FA}"/>
              </a:ext>
            </a:extLst>
          </p:cNvPr>
          <p:cNvSpPr txBox="1"/>
          <p:nvPr/>
        </p:nvSpPr>
        <p:spPr>
          <a:xfrm>
            <a:off x="9013372" y="4985836"/>
            <a:ext cx="216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for front wheel</a:t>
            </a:r>
          </a:p>
        </p:txBody>
      </p:sp>
    </p:spTree>
    <p:extLst>
      <p:ext uri="{BB962C8B-B14F-4D97-AF65-F5344CB8AC3E}">
        <p14:creationId xmlns:p14="http://schemas.microsoft.com/office/powerpoint/2010/main" val="3316695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3C86-C4FB-A847-D555-13800AF6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A341D64-A4C4-9E98-5CB7-5D3B88381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163" y="599094"/>
            <a:ext cx="8408071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the URDF 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RViz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the TF tree and joint states are correctly structured. – done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Expectation: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Simulate Hardware Commands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velocity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commands to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virtual_rear_wheel_joint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 --rate 10 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virtual_rear_wheel_joint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/command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std_msgs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/msg/Float64 "{data: 1.0}"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position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commands to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virtual_front_wheel_joint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 --rate 10 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virtual_front_wheel_joint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/command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std_msgs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/msg/Float64 "{data: 0.5}"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Your Hardware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it maps the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motor outputs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corresponding URDF joints.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C7EE2-0147-0084-CE43-313FD044D0B3}"/>
              </a:ext>
            </a:extLst>
          </p:cNvPr>
          <p:cNvSpPr txBox="1"/>
          <p:nvPr/>
        </p:nvSpPr>
        <p:spPr>
          <a:xfrm>
            <a:off x="3997234" y="276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Test Compatibility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DB7AB-E1B2-E7B7-4FAC-7BCF9DA1FBF5}"/>
              </a:ext>
            </a:extLst>
          </p:cNvPr>
          <p:cNvSpPr txBox="1"/>
          <p:nvPr/>
        </p:nvSpPr>
        <p:spPr>
          <a:xfrm>
            <a:off x="235131" y="3973675"/>
            <a:ext cx="4894217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Transforms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transform rates (average rate ~7 Hz) seem low. Ideally, the transform broadcaster should be running at a higher rate (e.g., 50–100 Hz) for real-time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If </a:t>
            </a:r>
            <a:r>
              <a:rPr lang="en-US" sz="1200"/>
              <a:t>your motor </a:t>
            </a:r>
            <a:r>
              <a:rPr lang="en-US" sz="1200" dirty="0"/>
              <a:t>driver or hardware interface is responsible for publishing the transforms, ensure the update rate is sufficient.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FFC93-02AA-E48F-60FE-B99266D2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5228254"/>
            <a:ext cx="4824548" cy="1520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8E01C-028D-E318-6CCD-88C65772E3B2}"/>
              </a:ext>
            </a:extLst>
          </p:cNvPr>
          <p:cNvSpPr txBox="1"/>
          <p:nvPr/>
        </p:nvSpPr>
        <p:spPr>
          <a:xfrm>
            <a:off x="3605348" y="3397271"/>
            <a:ext cx="350897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</a:t>
            </a:r>
            <a:r>
              <a:rPr lang="en-US"/>
              <a:t>things to </a:t>
            </a:r>
            <a:r>
              <a:rPr lang="en-US" dirty="0"/>
              <a:t>be done for later: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34006D-051A-04B7-CEF2-AD023377B565}"/>
              </a:ext>
            </a:extLst>
          </p:cNvPr>
          <p:cNvSpPr/>
          <p:nvPr/>
        </p:nvSpPr>
        <p:spPr>
          <a:xfrm>
            <a:off x="6958148" y="3973675"/>
            <a:ext cx="453716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 Nan values published from : </a:t>
            </a:r>
            <a:r>
              <a:rPr lang="en-US" sz="1200"/>
              <a:t>ros2 topic </a:t>
            </a:r>
            <a:r>
              <a:rPr lang="en-US" sz="1200" dirty="0"/>
              <a:t>echo /</a:t>
            </a:r>
            <a:r>
              <a:rPr lang="en-US" sz="1200" dirty="0" err="1"/>
              <a:t>joint_states</a:t>
            </a:r>
            <a:r>
              <a:rPr lang="en-US" sz="1200" dirty="0"/>
              <a:t> , are fine and can be ignored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5EA44-D59C-7B31-F07A-C767EF8D3771}"/>
              </a:ext>
            </a:extLst>
          </p:cNvPr>
          <p:cNvSpPr txBox="1"/>
          <p:nvPr/>
        </p:nvSpPr>
        <p:spPr>
          <a:xfrm>
            <a:off x="6557553" y="5095147"/>
            <a:ext cx="548419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Odometry Integration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If you’re using odometry, ensure the rear wheel joint's position and velocity data are correctly </a:t>
            </a:r>
            <a:r>
              <a:rPr lang="en-US" sz="1200"/>
              <a:t>translated into </a:t>
            </a:r>
            <a:r>
              <a:rPr lang="en-US" sz="1200" dirty="0"/>
              <a:t>the robot's pose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7C249-96C5-49B2-7E58-3EB5A94B6108}"/>
              </a:ext>
            </a:extLst>
          </p:cNvPr>
          <p:cNvSpPr txBox="1"/>
          <p:nvPr/>
        </p:nvSpPr>
        <p:spPr>
          <a:xfrm>
            <a:off x="9725268" y="728406"/>
            <a:ext cx="2316480" cy="18928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/>
              <a:t>graph TD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odom</a:t>
            </a:r>
            <a:r>
              <a:rPr lang="en-US" sz="900" dirty="0"/>
              <a:t> --&gt; </a:t>
            </a:r>
            <a:r>
              <a:rPr lang="en-US" sz="900" dirty="0" err="1"/>
              <a:t>base_link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base_link</a:t>
            </a:r>
            <a:r>
              <a:rPr lang="en-US" sz="900" dirty="0"/>
              <a:t> --&gt; </a:t>
            </a:r>
            <a:r>
              <a:rPr lang="en-US" sz="900" dirty="0" err="1"/>
              <a:t>chassis_link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virtual_rear_wheel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virtual_front_wheel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rear_left_wheel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rear_right_wheel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front_left_wheel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front_right_wheel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virtual_rear_wheel</a:t>
            </a:r>
            <a:r>
              <a:rPr lang="en-US" sz="900" dirty="0"/>
              <a:t> --&gt; </a:t>
            </a:r>
            <a:r>
              <a:rPr lang="en-US" sz="900" dirty="0" err="1"/>
              <a:t>rear_left_wheel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virtual_rear_wheel</a:t>
            </a:r>
            <a:r>
              <a:rPr lang="en-US" sz="900" dirty="0"/>
              <a:t> --&gt; </a:t>
            </a:r>
            <a:r>
              <a:rPr lang="en-US" sz="900" dirty="0" err="1"/>
              <a:t>rear_right_wheel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virtual_front_wheel</a:t>
            </a:r>
            <a:r>
              <a:rPr lang="en-US" sz="900" dirty="0"/>
              <a:t> --&gt; </a:t>
            </a:r>
            <a:r>
              <a:rPr lang="en-US" sz="900" dirty="0" err="1"/>
              <a:t>front_left_wheel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virtual_front_wheel</a:t>
            </a:r>
            <a:r>
              <a:rPr lang="en-US" sz="900" dirty="0"/>
              <a:t> --&gt; </a:t>
            </a:r>
            <a:r>
              <a:rPr lang="en-US" sz="900" dirty="0" err="1"/>
              <a:t>front_right_wheel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9118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08AA-E33F-532F-370A-32816A04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AFC714-B2CC-EC9F-4EE1-9EE7ABB1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427"/>
            <a:ext cx="7716327" cy="270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F7C38-20C0-31A2-1906-83BFE244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39" y="0"/>
            <a:ext cx="30892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E27B19-C3D4-063B-1685-2DB481A9852A}"/>
              </a:ext>
            </a:extLst>
          </p:cNvPr>
          <p:cNvSpPr txBox="1"/>
          <p:nvPr/>
        </p:nvSpPr>
        <p:spPr>
          <a:xfrm>
            <a:off x="4955177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topic </a:t>
            </a:r>
            <a:r>
              <a:rPr lang="en-US" dirty="0"/>
              <a:t>in $(</a:t>
            </a:r>
            <a:r>
              <a:rPr lang="en-US"/>
              <a:t>ros2 topic </a:t>
            </a:r>
            <a:r>
              <a:rPr lang="en-US" dirty="0"/>
              <a:t>list); do</a:t>
            </a:r>
          </a:p>
          <a:p>
            <a:r>
              <a:rPr lang="en-US" dirty="0"/>
              <a:t>    </a:t>
            </a:r>
            <a:r>
              <a:rPr lang="en-US"/>
              <a:t>echo "Topic: $topic</a:t>
            </a:r>
            <a:r>
              <a:rPr lang="en-US" dirty="0"/>
              <a:t>" </a:t>
            </a:r>
            <a:r>
              <a:rPr lang="en-US"/>
              <a:t>&gt;&gt; topics</a:t>
            </a:r>
            <a:r>
              <a:rPr lang="en-US" dirty="0"/>
              <a:t>_log.txt</a:t>
            </a:r>
          </a:p>
          <a:p>
            <a:r>
              <a:rPr lang="en-US" dirty="0"/>
              <a:t>    </a:t>
            </a:r>
            <a:r>
              <a:rPr lang="en-US"/>
              <a:t>ros2 topic info $topic &gt;&gt; topics</a:t>
            </a:r>
            <a:r>
              <a:rPr lang="en-US" dirty="0"/>
              <a:t>_log.txt</a:t>
            </a:r>
          </a:p>
          <a:p>
            <a:r>
              <a:rPr lang="en-US" dirty="0"/>
              <a:t>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072F2-AD1B-760E-6EF9-A38A27F7E944}"/>
              </a:ext>
            </a:extLst>
          </p:cNvPr>
          <p:cNvSpPr txBox="1"/>
          <p:nvPr/>
        </p:nvSpPr>
        <p:spPr>
          <a:xfrm>
            <a:off x="-60960" y="1480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ros2 topic </a:t>
            </a:r>
            <a:r>
              <a:rPr lang="en-US" dirty="0"/>
              <a:t>list </a:t>
            </a:r>
            <a:r>
              <a:rPr lang="en-US"/>
              <a:t>&gt; topics</a:t>
            </a:r>
            <a:r>
              <a:rPr lang="en-US" dirty="0"/>
              <a:t>_log.txt</a:t>
            </a:r>
          </a:p>
        </p:txBody>
      </p:sp>
    </p:spTree>
    <p:extLst>
      <p:ext uri="{BB962C8B-B14F-4D97-AF65-F5344CB8AC3E}">
        <p14:creationId xmlns:p14="http://schemas.microsoft.com/office/powerpoint/2010/main" val="2341938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48EE-912A-5EA5-C47C-25CE962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38E2A-6355-0850-7C2C-A83A9AD0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0"/>
            <a:ext cx="869986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9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2F31-01BA-4533-705D-33D48312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9517-7E64-BC3E-23DC-F2F34197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0" y="342453"/>
            <a:ext cx="1051706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DE1C-166E-F46E-312D-E583DF91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ED40E-DBAE-2513-149E-BDA36DA79C64}"/>
              </a:ext>
            </a:extLst>
          </p:cNvPr>
          <p:cNvSpPr txBox="1"/>
          <p:nvPr/>
        </p:nvSpPr>
        <p:spPr>
          <a:xfrm>
            <a:off x="1017142" y="615413"/>
            <a:ext cx="81294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the IMU Helps in </a:t>
            </a:r>
            <a:r>
              <a:rPr lang="en-US" b="1"/>
              <a:t>Our Autonomous </a:t>
            </a:r>
            <a:r>
              <a:rPr lang="en-US" b="1" dirty="0"/>
              <a:t>Car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Purposes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Orientation Tracking</a:t>
            </a:r>
            <a:r>
              <a:rPr lang="en-US" dirty="0"/>
              <a:t>: Provides </a:t>
            </a:r>
            <a:r>
              <a:rPr lang="en-US"/>
              <a:t>data to </a:t>
            </a:r>
            <a:r>
              <a:rPr lang="en-US" dirty="0"/>
              <a:t>determine the car's tilt and rotation, helping with stable movement and correct alignment on the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Acceleration Measurement</a:t>
            </a:r>
            <a:r>
              <a:rPr lang="en-US" dirty="0"/>
              <a:t>: Detects changes in the car’s speed, which can be useful for controlling the vehicle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Assists in Localization</a:t>
            </a:r>
            <a:r>
              <a:rPr lang="en-US" dirty="0"/>
              <a:t>: The IMU can work with other sensors (like LiDAR</a:t>
            </a:r>
            <a:r>
              <a:rPr lang="en-US"/>
              <a:t>) to </a:t>
            </a:r>
            <a:r>
              <a:rPr lang="en-US" dirty="0"/>
              <a:t>estimate the car’s position more accurately, especially in cases of short-term drift correction.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Use IMU Along with LiDAR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LiDAR</a:t>
            </a:r>
            <a:r>
              <a:rPr lang="en-US" dirty="0"/>
              <a:t> is excellent for creating maps and detecting obstacles, but it may have limitations in tracking subtle orientation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IMU compensates for short-term orientation changes</a:t>
            </a:r>
            <a:r>
              <a:rPr lang="en-US" dirty="0"/>
              <a:t>, especially in low-speed situations where LiDAR data may not be precise enough for fine adjustments.</a:t>
            </a:r>
          </a:p>
        </p:txBody>
      </p:sp>
    </p:spTree>
    <p:extLst>
      <p:ext uri="{BB962C8B-B14F-4D97-AF65-F5344CB8AC3E}">
        <p14:creationId xmlns:p14="http://schemas.microsoft.com/office/powerpoint/2010/main" val="2841778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B817-FDA4-EAA1-F322-C0FAC4A7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3CEEF-F89E-73E9-528C-58FB2554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0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FA770-2DC0-DCA1-6DE5-33BF2665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21" y="8569"/>
            <a:ext cx="6982799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3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B3FC-CA5E-79C0-B905-EB4FAFAA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4E839-5893-E737-6E7E-D3DC2B7D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47949"/>
            <a:ext cx="6087325" cy="5639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47825-4FFB-2350-FCCC-61CBF0F31DAB}"/>
              </a:ext>
            </a:extLst>
          </p:cNvPr>
          <p:cNvSpPr txBox="1"/>
          <p:nvPr/>
        </p:nvSpPr>
        <p:spPr>
          <a:xfrm>
            <a:off x="7123612" y="157697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node in $(ros2 node list); do</a:t>
            </a:r>
          </a:p>
          <a:p>
            <a:r>
              <a:rPr lang="en-US" dirty="0"/>
              <a:t>    echo "Node: $node" &gt;&gt; nodes_log.txt</a:t>
            </a:r>
          </a:p>
          <a:p>
            <a:r>
              <a:rPr lang="en-US" dirty="0"/>
              <a:t>    ros2 node info $node &gt;&gt; nodes_log.txt</a:t>
            </a:r>
          </a:p>
          <a:p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71950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5CB3-C1A0-AB70-0E5E-B5D29768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10484-F9FE-8911-C491-8CCC9A56DF06}"/>
              </a:ext>
            </a:extLst>
          </p:cNvPr>
          <p:cNvSpPr txBox="1"/>
          <p:nvPr/>
        </p:nvSpPr>
        <p:spPr>
          <a:xfrm>
            <a:off x="4720046" y="615853"/>
            <a:ext cx="230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Transmission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5C9D7-31CD-3098-9782-A4EFDDBDC5F4}"/>
              </a:ext>
            </a:extLst>
          </p:cNvPr>
          <p:cNvSpPr txBox="1"/>
          <p:nvPr/>
        </p:nvSpPr>
        <p:spPr>
          <a:xfrm>
            <a:off x="569932" y="2621086"/>
            <a:ext cx="697556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&lt;transmission name="</a:t>
            </a:r>
            <a:r>
              <a:rPr lang="en-US" sz="1100" dirty="0" err="1"/>
              <a:t>rear_wheel_transmission</a:t>
            </a:r>
            <a:r>
              <a:rPr lang="en-US" sz="1100" dirty="0"/>
              <a:t>"&gt;</a:t>
            </a:r>
          </a:p>
          <a:p>
            <a:r>
              <a:rPr lang="en-US" sz="1100" dirty="0"/>
              <a:t>  &lt;type&gt;</a:t>
            </a:r>
            <a:r>
              <a:rPr lang="en-US" sz="1100" dirty="0" err="1"/>
              <a:t>transmission_interface</a:t>
            </a:r>
            <a:r>
              <a:rPr lang="en-US" sz="1100" dirty="0"/>
              <a:t>/</a:t>
            </a:r>
            <a:r>
              <a:rPr lang="en-US" sz="1100" dirty="0" err="1"/>
              <a:t>SimpleTransmission</a:t>
            </a:r>
            <a:r>
              <a:rPr lang="en-US" sz="1100" dirty="0"/>
              <a:t>&lt;/type&gt;</a:t>
            </a:r>
          </a:p>
          <a:p>
            <a:r>
              <a:rPr lang="en-US" sz="1100" dirty="0"/>
              <a:t>  &lt;joint name="</a:t>
            </a:r>
            <a:r>
              <a:rPr lang="en-US" sz="1100" dirty="0" err="1"/>
              <a:t>virtual_rear_wheel_joint</a:t>
            </a:r>
            <a:r>
              <a:rPr lang="en-US" sz="1100" dirty="0"/>
              <a:t>"&gt;</a:t>
            </a:r>
          </a:p>
          <a:p>
            <a:r>
              <a:rPr lang="en-US" sz="1100" dirty="0"/>
              <a:t>    &lt;</a:t>
            </a:r>
            <a:r>
              <a:rPr lang="en-US" sz="1100" dirty="0" err="1"/>
              <a:t>hardwareInterface</a:t>
            </a:r>
            <a:r>
              <a:rPr lang="en-US" sz="1100" dirty="0"/>
              <a:t>&gt;</a:t>
            </a:r>
            <a:r>
              <a:rPr lang="en-US" sz="1100" dirty="0" err="1"/>
              <a:t>hardware_interface</a:t>
            </a:r>
            <a:r>
              <a:rPr lang="en-US" sz="1100" dirty="0"/>
              <a:t>/</a:t>
            </a:r>
            <a:r>
              <a:rPr lang="en-US" sz="1100" dirty="0" err="1"/>
              <a:t>VelocityJointInterface</a:t>
            </a:r>
            <a:r>
              <a:rPr lang="en-US" sz="1100" dirty="0"/>
              <a:t>&lt;/</a:t>
            </a:r>
            <a:r>
              <a:rPr lang="en-US" sz="1100" dirty="0" err="1"/>
              <a:t>hardwareInterface</a:t>
            </a:r>
            <a:r>
              <a:rPr lang="en-US" sz="1100" dirty="0"/>
              <a:t>&gt;</a:t>
            </a:r>
          </a:p>
          <a:p>
            <a:r>
              <a:rPr lang="en-US" sz="1100" dirty="0"/>
              <a:t>  &lt;/joint&gt;</a:t>
            </a:r>
          </a:p>
          <a:p>
            <a:r>
              <a:rPr lang="en-US" sz="1100" dirty="0"/>
              <a:t>  </a:t>
            </a:r>
            <a:r>
              <a:rPr lang="en-US" sz="1100"/>
              <a:t>&lt;actuator </a:t>
            </a:r>
            <a:r>
              <a:rPr lang="en-US" sz="1100" dirty="0"/>
              <a:t>name="</a:t>
            </a:r>
            <a:r>
              <a:rPr lang="en-US" sz="1100" dirty="0" err="1"/>
              <a:t>rear</a:t>
            </a:r>
            <a:r>
              <a:rPr lang="en-US" sz="1100" err="1"/>
              <a:t>_</a:t>
            </a:r>
            <a:r>
              <a:rPr lang="en-US" sz="1100"/>
              <a:t>motor</a:t>
            </a:r>
            <a:r>
              <a:rPr lang="en-US" sz="1100" dirty="0"/>
              <a:t>"&gt;</a:t>
            </a:r>
          </a:p>
          <a:p>
            <a:r>
              <a:rPr lang="en-US" sz="1100" dirty="0"/>
              <a:t>    &lt;</a:t>
            </a:r>
            <a:r>
              <a:rPr lang="en-US" sz="1100" dirty="0" err="1"/>
              <a:t>mechanicalReduction</a:t>
            </a:r>
            <a:r>
              <a:rPr lang="en-US" sz="1100" dirty="0"/>
              <a:t>&gt;1.0&lt;/</a:t>
            </a:r>
            <a:r>
              <a:rPr lang="en-US" sz="1100" dirty="0" err="1"/>
              <a:t>mechanicalReduction</a:t>
            </a:r>
            <a:r>
              <a:rPr lang="en-US" sz="1100" dirty="0"/>
              <a:t>&gt;</a:t>
            </a:r>
          </a:p>
          <a:p>
            <a:r>
              <a:rPr lang="en-US" sz="1100" dirty="0"/>
              <a:t>  </a:t>
            </a:r>
            <a:r>
              <a:rPr lang="en-US" sz="1100"/>
              <a:t>&lt;/actuator</a:t>
            </a:r>
            <a:r>
              <a:rPr lang="en-US" sz="1100" dirty="0"/>
              <a:t>&gt;</a:t>
            </a:r>
          </a:p>
          <a:p>
            <a:r>
              <a:rPr lang="en-US" sz="1100" dirty="0"/>
              <a:t>&lt;/transmission&gt;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3F3E6-1A10-E8AD-EDEB-9B04D781C1B3}"/>
              </a:ext>
            </a:extLst>
          </p:cNvPr>
          <p:cNvSpPr txBox="1"/>
          <p:nvPr/>
        </p:nvSpPr>
        <p:spPr>
          <a:xfrm>
            <a:off x="3048000" y="5532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https://gist.github.com/guptaaditya746/12faa1e4b2a089830b9f08c93ce8a3c0</a:t>
            </a:r>
          </a:p>
        </p:txBody>
      </p:sp>
    </p:spTree>
    <p:extLst>
      <p:ext uri="{BB962C8B-B14F-4D97-AF65-F5344CB8AC3E}">
        <p14:creationId xmlns:p14="http://schemas.microsoft.com/office/powerpoint/2010/main" val="155297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C452-B5FA-AC25-8358-A7695EE0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DDA16-891C-EBE9-0231-A768A615BB0F}"/>
              </a:ext>
            </a:extLst>
          </p:cNvPr>
          <p:cNvSpPr txBox="1"/>
          <p:nvPr/>
        </p:nvSpPr>
        <p:spPr>
          <a:xfrm>
            <a:off x="4380411" y="1985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IMU sensor hardware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DAE3A-33EB-E6C6-966D-3B65563CA63C}"/>
              </a:ext>
            </a:extLst>
          </p:cNvPr>
          <p:cNvSpPr/>
          <p:nvPr/>
        </p:nvSpPr>
        <p:spPr>
          <a:xfrm>
            <a:off x="1030941" y="2142565"/>
            <a:ext cx="10847294" cy="3442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C307029-6852-BA41-B236-9EFCF00B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187" y="3178517"/>
            <a:ext cx="11179414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IMU sensor hardware interface plays an essential role in providing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odometry, navigation, and control. In your case: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IMU state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hardware interface for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ros2_control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IMU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/imu/data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joint_states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IMU data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odometry fusion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directly in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loops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88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766F-DD8E-3107-9AFC-9893A4E4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DF3C1B-826D-5FB1-0F9D-9618F9DA0216}"/>
              </a:ext>
            </a:extLst>
          </p:cNvPr>
          <p:cNvSpPr/>
          <p:nvPr/>
        </p:nvSpPr>
        <p:spPr>
          <a:xfrm>
            <a:off x="7585175" y="3735976"/>
            <a:ext cx="531215" cy="13498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7E487-5686-903D-288D-5D1E9C7AD035}"/>
              </a:ext>
            </a:extLst>
          </p:cNvPr>
          <p:cNvSpPr/>
          <p:nvPr/>
        </p:nvSpPr>
        <p:spPr>
          <a:xfrm>
            <a:off x="3955875" y="3735976"/>
            <a:ext cx="531215" cy="13498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6ECE4-EF11-304B-E29E-736F7CC3CA39}"/>
              </a:ext>
            </a:extLst>
          </p:cNvPr>
          <p:cNvSpPr txBox="1"/>
          <p:nvPr/>
        </p:nvSpPr>
        <p:spPr>
          <a:xfrm>
            <a:off x="1045029" y="7479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Export </a:t>
            </a:r>
            <a:r>
              <a:rPr lang="en-US" b="1" dirty="0" err="1"/>
              <a:t>interfaces</a:t>
            </a:r>
            <a:r>
              <a:rPr lang="en-US" dirty="0" err="1"/>
              <a:t>:Define</a:t>
            </a:r>
            <a:r>
              <a:rPr lang="en-US" dirty="0"/>
              <a:t> command and state interfaces for each joint (e.g., position for steering, velocity for traction).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A6B20-428C-E068-EEF3-5139ED2FF7E7}"/>
              </a:ext>
            </a:extLst>
          </p:cNvPr>
          <p:cNvCxnSpPr/>
          <p:nvPr/>
        </p:nvCxnSpPr>
        <p:spPr>
          <a:xfrm>
            <a:off x="4093029" y="2987040"/>
            <a:ext cx="3483428" cy="6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5A4DB-709D-D8E1-AF14-2F5844EBBF6F}"/>
              </a:ext>
            </a:extLst>
          </p:cNvPr>
          <p:cNvCxnSpPr/>
          <p:nvPr/>
        </p:nvCxnSpPr>
        <p:spPr>
          <a:xfrm>
            <a:off x="4093029" y="2987040"/>
            <a:ext cx="0" cy="748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207061-9A52-6FA7-BE10-0B97FE6CD1E5}"/>
              </a:ext>
            </a:extLst>
          </p:cNvPr>
          <p:cNvCxnSpPr/>
          <p:nvPr/>
        </p:nvCxnSpPr>
        <p:spPr>
          <a:xfrm>
            <a:off x="7576457" y="3056709"/>
            <a:ext cx="0" cy="67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FEFC6-BDCC-ACA6-6072-50D04F99C765}"/>
              </a:ext>
            </a:extLst>
          </p:cNvPr>
          <p:cNvSpPr/>
          <p:nvPr/>
        </p:nvSpPr>
        <p:spPr>
          <a:xfrm>
            <a:off x="3827421" y="3735977"/>
            <a:ext cx="531215" cy="1349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389F2-1727-A838-3E73-D6A9E3D25BFB}"/>
              </a:ext>
            </a:extLst>
          </p:cNvPr>
          <p:cNvSpPr/>
          <p:nvPr/>
        </p:nvSpPr>
        <p:spPr>
          <a:xfrm>
            <a:off x="7302151" y="3735976"/>
            <a:ext cx="531215" cy="1349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8EBDE-2F95-57F7-BA7F-9C05C893B570}"/>
              </a:ext>
            </a:extLst>
          </p:cNvPr>
          <p:cNvSpPr/>
          <p:nvPr/>
        </p:nvSpPr>
        <p:spPr>
          <a:xfrm>
            <a:off x="7384868" y="853440"/>
            <a:ext cx="4293325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Steering Joint:</a:t>
            </a:r>
          </a:p>
          <a:p>
            <a:pPr marL="228600" indent="-228600">
              <a:buAutoNum type="arabicPeriod"/>
            </a:pPr>
            <a:r>
              <a:rPr lang="en-US" sz="1050" dirty="0"/>
              <a:t>Command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  <a:p>
            <a:pPr marL="228600" indent="-228600">
              <a:buAutoNum type="arabicPeriod"/>
            </a:pPr>
            <a:r>
              <a:rPr lang="en-US" sz="1050" dirty="0"/>
              <a:t>State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  <a:p>
            <a:pPr marL="228600" indent="-228600">
              <a:buAutoNum type="arabicPeriod"/>
            </a:pPr>
            <a:endParaRPr lang="en-US" sz="1050" dirty="0"/>
          </a:p>
          <a:p>
            <a:pPr marL="228600" indent="-228600">
              <a:buAutoNum type="arabicPeriod"/>
            </a:pPr>
            <a:endParaRPr lang="en-US" sz="1050" dirty="0"/>
          </a:p>
          <a:p>
            <a:r>
              <a:rPr lang="en-US" sz="1400" dirty="0"/>
              <a:t>Traction Joint (Drive)</a:t>
            </a:r>
          </a:p>
          <a:p>
            <a:pPr marL="228600" indent="-228600">
              <a:buAutoNum type="arabicPeriod"/>
            </a:pPr>
            <a:r>
              <a:rPr lang="en-US" sz="1050" dirty="0"/>
              <a:t>Command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::HW_IF_VELOCITY</a:t>
            </a:r>
          </a:p>
          <a:p>
            <a:pPr marL="228600" indent="-228600">
              <a:buAutoNum type="arabicPeriod"/>
            </a:pPr>
            <a:r>
              <a:rPr lang="en-US" sz="1050" dirty="0"/>
              <a:t>State Interfaces: </a:t>
            </a:r>
            <a:r>
              <a:rPr lang="en-US" sz="1050" dirty="0" err="1"/>
              <a:t>hardware_interface</a:t>
            </a:r>
            <a:r>
              <a:rPr lang="en-US" sz="1050" dirty="0"/>
              <a:t>::HW_IF_VELOCITY, 		       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</p:txBody>
      </p:sp>
    </p:spTree>
    <p:extLst>
      <p:ext uri="{BB962C8B-B14F-4D97-AF65-F5344CB8AC3E}">
        <p14:creationId xmlns:p14="http://schemas.microsoft.com/office/powerpoint/2010/main" val="2019677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1837F-4EB5-EDD4-78B7-BDCADC18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F88BF7-41FC-ADFD-FF11-C1B6159981BB}"/>
              </a:ext>
            </a:extLst>
          </p:cNvPr>
          <p:cNvSpPr txBox="1"/>
          <p:nvPr/>
        </p:nvSpPr>
        <p:spPr>
          <a:xfrm>
            <a:off x="2810691" y="3797914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https://docs.arduino.cc</a:t>
            </a:r>
            <a:r>
              <a:rPr lang="en-US"/>
              <a:t>/tutorials</a:t>
            </a:r>
            <a:r>
              <a:rPr lang="en-US" dirty="0"/>
              <a:t>/generic/secrets-of-arduino-pwm/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918B0-0868-9DE9-2CCC-4E4D844187BE}"/>
              </a:ext>
            </a:extLst>
          </p:cNvPr>
          <p:cNvSpPr txBox="1"/>
          <p:nvPr/>
        </p:nvSpPr>
        <p:spPr>
          <a:xfrm>
            <a:off x="2810691" y="47190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https://gist.github.com/guptaaditya746/8988a5a89d5e0d7e05d9adc8fce3b3ef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154BE-5D73-CB50-13B5-BC487298C5F0}"/>
              </a:ext>
            </a:extLst>
          </p:cNvPr>
          <p:cNvSpPr txBox="1"/>
          <p:nvPr/>
        </p:nvSpPr>
        <p:spPr>
          <a:xfrm>
            <a:off x="3213463" y="1105989"/>
            <a:ext cx="17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of PWM</a:t>
            </a:r>
          </a:p>
        </p:txBody>
      </p:sp>
    </p:spTree>
    <p:extLst>
      <p:ext uri="{BB962C8B-B14F-4D97-AF65-F5344CB8AC3E}">
        <p14:creationId xmlns:p14="http://schemas.microsoft.com/office/powerpoint/2010/main" val="734946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7AFE-CB0C-B4A9-05EC-09C279C14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261E321-5168-D27B-8F95-5ADD88D12317}"/>
              </a:ext>
            </a:extLst>
          </p:cNvPr>
          <p:cNvSpPr txBox="1"/>
          <p:nvPr/>
        </p:nvSpPr>
        <p:spPr>
          <a:xfrm>
            <a:off x="174171" y="17121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8: Test in Small Steps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Initialization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 the hardware initializes without errors (e.g., proper communication setup).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State Reading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Verify sensor values are correctly read and </a:t>
            </a:r>
            <a:r>
              <a:rPr lang="en-US"/>
              <a:t>published to </a:t>
            </a:r>
            <a:r>
              <a:rPr lang="en-US" dirty="0"/>
              <a:t>the </a:t>
            </a:r>
            <a:r>
              <a:rPr lang="en-US"/>
              <a:t>ROS2 topics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Command Writing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Send commands </a:t>
            </a:r>
            <a:r>
              <a:rPr lang="en-US"/>
              <a:t>manually to test motor </a:t>
            </a:r>
            <a:r>
              <a:rPr lang="en-US" dirty="0"/>
              <a:t>and servo responses.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8D2F-0A22-5C30-EBC4-AE44534975CB}"/>
              </a:ext>
            </a:extLst>
          </p:cNvPr>
          <p:cNvSpPr txBox="1"/>
          <p:nvPr/>
        </p:nvSpPr>
        <p:spPr>
          <a:xfrm>
            <a:off x="531222" y="426089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9: Integration Testing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the complete loop: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Commands issued from ROS2 -&gt; Hardware interface </a:t>
            </a:r>
            <a:r>
              <a:rPr lang="en-US"/>
              <a:t>-&gt; Motors</a:t>
            </a:r>
            <a:r>
              <a:rPr lang="en-US" dirty="0"/>
              <a:t>/servo.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Sensor feedback -&gt; Hardware interface -&gt; </a:t>
            </a:r>
            <a:r>
              <a:rPr lang="en-US"/>
              <a:t>ROS2 topics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Gazebo simulation as a baseline for comparison.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CE419-5574-982F-6ED2-AD908AD2712D}"/>
              </a:ext>
            </a:extLst>
          </p:cNvPr>
          <p:cNvSpPr txBox="1"/>
          <p:nvPr/>
        </p:nvSpPr>
        <p:spPr>
          <a:xfrm>
            <a:off x="5834743" y="2717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10: Debug and Optimize</a:t>
            </a:r>
          </a:p>
          <a:p>
            <a:pPr>
              <a:buFont typeface="+mj-lt"/>
              <a:buAutoNum type="arabicPeriod"/>
            </a:pPr>
            <a:r>
              <a:rPr lang="en-US" dirty="0"/>
              <a:t>Check for communication latency or hardware bottlenecks.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Optimize </a:t>
            </a:r>
            <a:r>
              <a:rPr lang="en-US"/>
              <a:t>scaling factors </a:t>
            </a:r>
            <a:r>
              <a:rPr lang="en-US" dirty="0"/>
              <a:t>and </a:t>
            </a:r>
            <a:r>
              <a:rPr lang="en-US"/>
              <a:t>conversions to </a:t>
            </a:r>
            <a:r>
              <a:rPr lang="en-US" dirty="0"/>
              <a:t>ensure smooth control.</a:t>
            </a:r>
          </a:p>
        </p:txBody>
      </p:sp>
    </p:spTree>
    <p:extLst>
      <p:ext uri="{BB962C8B-B14F-4D97-AF65-F5344CB8AC3E}">
        <p14:creationId xmlns:p14="http://schemas.microsoft.com/office/powerpoint/2010/main" val="1361005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6115-61E0-683A-D71E-038DF86F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19D3B-944B-CA7D-A318-A7AB59E2F1E7}"/>
              </a:ext>
            </a:extLst>
          </p:cNvPr>
          <p:cNvSpPr txBox="1"/>
          <p:nvPr/>
        </p:nvSpPr>
        <p:spPr>
          <a:xfrm>
            <a:off x="139336" y="10702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serial port is a serial communication interface through which information transfers in or out sequentially one bit at a time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.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5000C-CEE6-56C5-F2CF-0814B100FDF5}"/>
              </a:ext>
            </a:extLst>
          </p:cNvPr>
          <p:cNvSpPr txBox="1"/>
          <p:nvPr/>
        </p:nvSpPr>
        <p:spPr>
          <a:xfrm flipH="1">
            <a:off x="731519" y="143526"/>
            <a:ext cx="110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file : for sending and receiving commands over a serial connection.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906403-DF3D-2685-0044-AC761833B6CC}"/>
              </a:ext>
            </a:extLst>
          </p:cNvPr>
          <p:cNvSpPr/>
          <p:nvPr/>
        </p:nvSpPr>
        <p:spPr>
          <a:xfrm>
            <a:off x="0" y="2612571"/>
            <a:ext cx="6165669" cy="42454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just"/>
            <a:r>
              <a:rPr lang="en-US" sz="1200" b="1" u="sng" dirty="0"/>
              <a:t>Checklist Before Using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/>
              <a:t>Confirm Protocol </a:t>
            </a:r>
            <a:r>
              <a:rPr lang="en-US" sz="1200" dirty="0"/>
              <a:t>Compatibility:</a:t>
            </a:r>
          </a:p>
          <a:p>
            <a:pPr algn="just"/>
            <a:r>
              <a:rPr lang="en-US" sz="1200" dirty="0"/>
              <a:t>Ensure the Arduino firmware expects commands in the format used here (e.g., m 50 40\r </a:t>
            </a:r>
            <a:r>
              <a:rPr lang="en-US" sz="1200"/>
              <a:t>for motor </a:t>
            </a:r>
            <a:r>
              <a:rPr lang="en-US" sz="1200" dirty="0"/>
              <a:t>values).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Test Edge Cases:</a:t>
            </a:r>
          </a:p>
          <a:p>
            <a:pPr algn="just"/>
            <a:r>
              <a:rPr lang="en-US" sz="1200" dirty="0"/>
              <a:t>Test what happens if the Arduino sends unexpected data or if the serial connection is interrupted.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Error Recovery:</a:t>
            </a:r>
          </a:p>
          <a:p>
            <a:pPr algn="just"/>
            <a:r>
              <a:rPr lang="en-US" sz="1200" dirty="0"/>
              <a:t>Plan how your system will handle disconnections or unexpected failures (e.g., </a:t>
            </a:r>
            <a:r>
              <a:rPr lang="en-US" sz="1200"/>
              <a:t>reconnect automatically </a:t>
            </a:r>
            <a:r>
              <a:rPr lang="en-US" sz="1200" dirty="0"/>
              <a:t>or alert the user).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Performance:</a:t>
            </a:r>
          </a:p>
          <a:p>
            <a:pPr algn="just"/>
            <a:r>
              <a:rPr lang="en-US" sz="1200" dirty="0"/>
              <a:t>Ensure the serial communication speed (baud rate) and timeout are adequate for your real-time requirements.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Integration with ROS 2:</a:t>
            </a:r>
          </a:p>
          <a:p>
            <a:pPr algn="just"/>
            <a:r>
              <a:rPr lang="en-US" sz="1200" dirty="0"/>
              <a:t>Make sure this class integrates seamlessly with the ROS 2 lifecycle and threading model if used in a node.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5004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1997-6B6A-FFFE-912C-8FC7B4EC309D}"/>
              </a:ext>
            </a:extLst>
          </p:cNvPr>
          <p:cNvSpPr txBox="1"/>
          <p:nvPr/>
        </p:nvSpPr>
        <p:spPr>
          <a:xfrm>
            <a:off x="1524000" y="1820091"/>
            <a:ext cx="840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Bottle neck writing </a:t>
            </a:r>
            <a:r>
              <a:rPr lang="en-US" dirty="0" err="1"/>
              <a:t>cmake</a:t>
            </a:r>
            <a:r>
              <a:rPr lang="en-US" dirty="0"/>
              <a:t> file and launch file, </a:t>
            </a:r>
            <a:r>
              <a:rPr lang="en-US" dirty="0" err="1"/>
              <a:t>urdf</a:t>
            </a:r>
            <a:r>
              <a:rPr lang="en-US" dirty="0"/>
              <a:t> also (but I guess, we can work with the present one from example 11)</a:t>
            </a:r>
          </a:p>
        </p:txBody>
      </p:sp>
    </p:spTree>
    <p:extLst>
      <p:ext uri="{BB962C8B-B14F-4D97-AF65-F5344CB8AC3E}">
        <p14:creationId xmlns:p14="http://schemas.microsoft.com/office/powerpoint/2010/main" val="3245782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880D8-0B59-909D-19E5-9E172D01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674"/>
            <a:ext cx="9097645" cy="106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D83C1-7C50-8762-245F-60D8B162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87" y="1995675"/>
            <a:ext cx="12192000" cy="143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1B3E2-32B3-6DAC-7727-B992873AC68F}"/>
              </a:ext>
            </a:extLst>
          </p:cNvPr>
          <p:cNvSpPr txBox="1"/>
          <p:nvPr/>
        </p:nvSpPr>
        <p:spPr>
          <a:xfrm>
            <a:off x="5564778" y="5825160"/>
            <a:ext cx="611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https://gist.github.com/guptaaditya746/351cf1849f8d0ed402d22de734500635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B259B-304D-9BD0-E7FA-863F76E4488B}"/>
              </a:ext>
            </a:extLst>
          </p:cNvPr>
          <p:cNvSpPr txBox="1"/>
          <p:nvPr/>
        </p:nvSpPr>
        <p:spPr>
          <a:xfrm>
            <a:off x="4162698" y="5840548"/>
            <a:ext cx="107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Ros2 terms:</a:t>
            </a:r>
          </a:p>
        </p:txBody>
      </p:sp>
    </p:spTree>
    <p:extLst>
      <p:ext uri="{BB962C8B-B14F-4D97-AF65-F5344CB8AC3E}">
        <p14:creationId xmlns:p14="http://schemas.microsoft.com/office/powerpoint/2010/main" val="80765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761B-A458-4FC3-09BF-F79863AF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819C1-662C-BB75-B5F3-E86BEB3040E5}"/>
              </a:ext>
            </a:extLst>
          </p:cNvPr>
          <p:cNvSpPr txBox="1"/>
          <p:nvPr/>
        </p:nvSpPr>
        <p:spPr>
          <a:xfrm>
            <a:off x="647272" y="1030911"/>
            <a:ext cx="106953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Integrating the </a:t>
            </a:r>
            <a:r>
              <a:rPr lang="en-US" b="1"/>
              <a:t>MPU6050 into </a:t>
            </a:r>
            <a:r>
              <a:rPr lang="en-US" b="1" dirty="0"/>
              <a:t>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 Setup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Connection to </a:t>
            </a:r>
            <a:r>
              <a:rPr lang="en-US" b="1" dirty="0"/>
              <a:t>Microcontroller</a:t>
            </a:r>
            <a:r>
              <a:rPr lang="en-US" dirty="0"/>
              <a:t>: The MPU6050 communicates via I2C.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Wiring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VCC to </a:t>
            </a:r>
            <a:r>
              <a:rPr lang="en-US" dirty="0"/>
              <a:t>3.3V or 5V (based on microcontroller’s voltage level).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GND to </a:t>
            </a:r>
            <a:r>
              <a:rPr lang="en-US" dirty="0"/>
              <a:t>GND.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SCL and </a:t>
            </a:r>
            <a:r>
              <a:rPr lang="en-US"/>
              <a:t>SDA to </a:t>
            </a:r>
            <a:r>
              <a:rPr lang="en-US" dirty="0"/>
              <a:t>respective I2C pins on the microcontroller (e.g., A4 and A5 on Arduino).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Placement on the Vehicle</a:t>
            </a:r>
            <a:r>
              <a:rPr lang="en-US" dirty="0"/>
              <a:t>: Mount the MPU6050 in a stable position near the </a:t>
            </a:r>
            <a:r>
              <a:rPr lang="en-US" b="1" dirty="0"/>
              <a:t>center of the </a:t>
            </a:r>
            <a:r>
              <a:rPr lang="en-US" b="1"/>
              <a:t>vehicle </a:t>
            </a:r>
            <a:r>
              <a:rPr lang="en-US"/>
              <a:t>to </a:t>
            </a:r>
            <a:r>
              <a:rPr lang="en-US" dirty="0"/>
              <a:t>minimize vibrations and ensure accurate readings.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Software Integration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Arduino Code</a:t>
            </a:r>
            <a:r>
              <a:rPr lang="en-US" dirty="0"/>
              <a:t>: Using an MPU6050 library (e.g., Adafruit or Jeff </a:t>
            </a:r>
            <a:r>
              <a:rPr lang="en-US" dirty="0" err="1"/>
              <a:t>Rowberg’s</a:t>
            </a:r>
            <a:r>
              <a:rPr lang="en-US" dirty="0"/>
              <a:t> MPU6050 library</a:t>
            </a:r>
            <a:r>
              <a:rPr lang="en-US"/>
              <a:t>) to </a:t>
            </a:r>
            <a:r>
              <a:rPr lang="en-US" dirty="0"/>
              <a:t>initialize and read data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IMU data can be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published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</a:t>
            </a:r>
            <a:r>
              <a:rPr lang="en-US" altLang="en-US" dirty="0">
                <a:latin typeface="Arial" panose="020B0604020202020204" pitchFamily="34" charset="0"/>
              </a:rPr>
              <a:t>., /imu/data).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nodes can then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subscribe to this topic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orientation and motion data, which helps with localization and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54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0E36-6773-A4ED-8335-AF40A34B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192F8-5AD9-8136-3B82-BAD883D2F5D7}"/>
              </a:ext>
            </a:extLst>
          </p:cNvPr>
          <p:cNvSpPr txBox="1"/>
          <p:nvPr/>
        </p:nvSpPr>
        <p:spPr>
          <a:xfrm>
            <a:off x="113211" y="967809"/>
            <a:ext cx="6096000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&lt;!-- VARIABLES--&gt;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chassis_length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chassis_width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0.1205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base_mass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 &lt;!-- arbitrary value for base mass --&gt;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chassis_to_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back_wheels_distance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0.048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wheel_track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0.175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front_wheel_track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0.11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wheel_radius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0.0368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wheel_length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0.0295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wheel_base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0.172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46218-E6AD-0C9A-89C1-9D192C14B32F}"/>
              </a:ext>
            </a:extLst>
          </p:cNvPr>
          <p:cNvSpPr txBox="1"/>
          <p:nvPr/>
        </p:nvSpPr>
        <p:spPr>
          <a:xfrm>
            <a:off x="6470467" y="8203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Constants for robot dimensions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"PI"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"3.1415926535897931"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base_mass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"4.0"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arbitrary value for base mass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base_width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"0.260"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base_length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"0.525"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base_height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"wheelbase"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"0.325"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wheel_mass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"0.34055"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arbitrary value for wheel mass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wheel_len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"0.045"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wheel_radius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&lt;</a:t>
            </a:r>
            <a:r>
              <a:rPr lang="en-US" sz="1800" i="0" dirty="0" err="1">
                <a:solidFill>
                  <a:srgbClr val="87875F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 name="</a:t>
            </a:r>
            <a:r>
              <a:rPr lang="en-US" sz="1800" i="0" dirty="0" err="1">
                <a:solidFill>
                  <a:srgbClr val="87875F"/>
                </a:solidFill>
                <a:highlight>
                  <a:srgbClr val="D7D7AF"/>
                </a:highlight>
              </a:rPr>
              <a:t>wheeltrack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" value="" --&gt;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DC6DB-2A65-23F1-50B7-3A6F30FA0B6E}"/>
              </a:ext>
            </a:extLst>
          </p:cNvPr>
          <p:cNvGrpSpPr/>
          <p:nvPr/>
        </p:nvGrpSpPr>
        <p:grpSpPr>
          <a:xfrm>
            <a:off x="1602377" y="230199"/>
            <a:ext cx="10258697" cy="419168"/>
            <a:chOff x="1602377" y="230199"/>
            <a:chExt cx="10258697" cy="419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B0DA57-E808-D025-2CD8-F5467B9050BF}"/>
                </a:ext>
              </a:extLst>
            </p:cNvPr>
            <p:cNvSpPr txBox="1"/>
            <p:nvPr/>
          </p:nvSpPr>
          <p:spPr>
            <a:xfrm>
              <a:off x="1602377" y="330926"/>
              <a:ext cx="3753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Ackermann _</a:t>
              </a:r>
              <a:r>
                <a:rPr lang="en-US" sz="1400" dirty="0" err="1"/>
                <a:t>arduino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0A5335-3478-97D9-4114-C26FD76AA83C}"/>
                </a:ext>
              </a:extLst>
            </p:cNvPr>
            <p:cNvSpPr txBox="1"/>
            <p:nvPr/>
          </p:nvSpPr>
          <p:spPr>
            <a:xfrm>
              <a:off x="8107680" y="330925"/>
              <a:ext cx="3753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Ex-11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505C4651-75F7-E3B9-A573-EE8BAC9E1058}"/>
                </a:ext>
              </a:extLst>
            </p:cNvPr>
            <p:cNvSpPr/>
            <p:nvPr/>
          </p:nvSpPr>
          <p:spPr>
            <a:xfrm>
              <a:off x="3561806" y="230199"/>
              <a:ext cx="4136571" cy="419168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F7B08-20A8-BED5-A678-129842FC4720}"/>
              </a:ext>
            </a:extLst>
          </p:cNvPr>
          <p:cNvSpPr txBox="1"/>
          <p:nvPr/>
        </p:nvSpPr>
        <p:spPr>
          <a:xfrm>
            <a:off x="113211" y="5221097"/>
            <a:ext cx="635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"PI"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"3.1415926535897931"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67109-0B2B-CF60-93A0-603EFC8FC7A1}"/>
              </a:ext>
            </a:extLst>
          </p:cNvPr>
          <p:cNvSpPr txBox="1"/>
          <p:nvPr/>
        </p:nvSpPr>
        <p:spPr>
          <a:xfrm>
            <a:off x="113211" y="5520859"/>
            <a:ext cx="635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base_height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344250-2C8B-2E2D-4EF7-4CDC50F2A145}"/>
              </a:ext>
            </a:extLst>
          </p:cNvPr>
          <p:cNvSpPr txBox="1"/>
          <p:nvPr/>
        </p:nvSpPr>
        <p:spPr>
          <a:xfrm>
            <a:off x="113211" y="5944194"/>
            <a:ext cx="630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base_width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"0.260"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38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6471-B96B-BDB7-4D02-B4C01893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BC4901-4827-F522-B9DC-9B66299C112B}"/>
              </a:ext>
            </a:extLst>
          </p:cNvPr>
          <p:cNvSpPr txBox="1"/>
          <p:nvPr/>
        </p:nvSpPr>
        <p:spPr>
          <a:xfrm>
            <a:off x="3814354" y="592183"/>
            <a:ext cx="373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your </a:t>
            </a:r>
            <a:r>
              <a:rPr lang="en-US" dirty="0" err="1"/>
              <a:t>urdf.xacro</a:t>
            </a:r>
            <a:r>
              <a:rPr lang="en-US" dirty="0"/>
              <a:t> is correct compiled?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EAC1-FF44-89B5-B247-0AB8DF62C614}"/>
              </a:ext>
            </a:extLst>
          </p:cNvPr>
          <p:cNvSpPr txBox="1"/>
          <p:nvPr/>
        </p:nvSpPr>
        <p:spPr>
          <a:xfrm>
            <a:off x="1132114" y="1600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A440F-2C8C-C372-6487-5BF9E48F15E9}"/>
              </a:ext>
            </a:extLst>
          </p:cNvPr>
          <p:cNvSpPr txBox="1"/>
          <p:nvPr/>
        </p:nvSpPr>
        <p:spPr>
          <a:xfrm>
            <a:off x="766354" y="2424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r>
              <a:rPr lang="en-US" dirty="0"/>
              <a:t> &gt; </a:t>
            </a:r>
            <a:r>
              <a:rPr lang="en-US" dirty="0" err="1"/>
              <a:t>robot.urdf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75230-DDC7-8590-AD01-7D31BAA3CAD8}"/>
              </a:ext>
            </a:extLst>
          </p:cNvPr>
          <p:cNvSpPr txBox="1"/>
          <p:nvPr/>
        </p:nvSpPr>
        <p:spPr>
          <a:xfrm>
            <a:off x="766354" y="2969512"/>
            <a:ext cx="8377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 dirty="0" err="1"/>
              <a:t>robot_state_publisher</a:t>
            </a:r>
            <a:r>
              <a:rPr lang="en-US" dirty="0"/>
              <a:t> </a:t>
            </a:r>
            <a:r>
              <a:rPr lang="en-US" dirty="0" err="1"/>
              <a:t>robot_state_publisher</a:t>
            </a:r>
            <a:r>
              <a:rPr lang="en-US" dirty="0"/>
              <a:t> --</a:t>
            </a:r>
            <a:r>
              <a:rPr lang="en-US" dirty="0" err="1"/>
              <a:t>ros-args</a:t>
            </a:r>
            <a:r>
              <a:rPr lang="en-US" dirty="0"/>
              <a:t> --param </a:t>
            </a:r>
            <a:r>
              <a:rPr lang="en-US" dirty="0" err="1"/>
              <a:t>robot_description</a:t>
            </a:r>
            <a:r>
              <a:rPr lang="en-US" dirty="0"/>
              <a:t>:="$(</a:t>
            </a:r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r>
              <a:rPr lang="en-US" dirty="0"/>
              <a:t>)"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C121E-63C4-6493-6B02-8E71D1D3CE54}"/>
              </a:ext>
            </a:extLst>
          </p:cNvPr>
          <p:cNvSpPr txBox="1"/>
          <p:nvPr/>
        </p:nvSpPr>
        <p:spPr>
          <a:xfrm>
            <a:off x="1027612" y="3791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/>
              <a:t>tf2_tools </a:t>
            </a:r>
            <a:r>
              <a:rPr lang="en-US" dirty="0" err="1"/>
              <a:t>view_frames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5AB6A-F10B-22EC-82BE-ADC8DA6EE556}"/>
              </a:ext>
            </a:extLst>
          </p:cNvPr>
          <p:cNvSpPr txBox="1"/>
          <p:nvPr/>
        </p:nvSpPr>
        <p:spPr>
          <a:xfrm>
            <a:off x="966651" y="4430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check_urdf</a:t>
            </a:r>
            <a:r>
              <a:rPr lang="en-US" dirty="0"/>
              <a:t> </a:t>
            </a:r>
            <a:r>
              <a:rPr lang="en-US" dirty="0" err="1"/>
              <a:t>robot.urdf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E7062-A4F0-B07A-7D72-6F75A7EFDFF5}"/>
              </a:ext>
            </a:extLst>
          </p:cNvPr>
          <p:cNvSpPr txBox="1"/>
          <p:nvPr/>
        </p:nvSpPr>
        <p:spPr>
          <a:xfrm>
            <a:off x="5808617" y="56238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https://gist.github.com/guptaaditya746/846bfce443cd08531eaf0e56b417efce</a:t>
            </a:r>
          </a:p>
        </p:txBody>
      </p:sp>
    </p:spTree>
    <p:extLst>
      <p:ext uri="{BB962C8B-B14F-4D97-AF65-F5344CB8AC3E}">
        <p14:creationId xmlns:p14="http://schemas.microsoft.com/office/powerpoint/2010/main" val="3599949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46C-6B94-0DBB-9AF7-AE7072A9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F41059-8321-047A-9419-ABEEAA96B455}"/>
              </a:ext>
            </a:extLst>
          </p:cNvPr>
          <p:cNvSpPr txBox="1"/>
          <p:nvPr/>
        </p:nvSpPr>
        <p:spPr>
          <a:xfrm>
            <a:off x="409304" y="3563290"/>
            <a:ext cx="6148251" cy="80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front_left_wheel_name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front_left_wheel_joint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front_right_wheel_name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front_right_wheel_joint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rear_left_wheel_name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rear_left_wheel_joint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rear_right_wheel_name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rear_right_wheel_joint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D72D7-4F89-0553-7869-30EE8CD8EB96}"/>
              </a:ext>
            </a:extLst>
          </p:cNvPr>
          <p:cNvSpPr txBox="1"/>
          <p:nvPr/>
        </p:nvSpPr>
        <p:spPr>
          <a:xfrm>
            <a:off x="5617028" y="777406"/>
            <a:ext cx="6096000" cy="44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front_wheel_joint_name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virtual_front_wheel_joint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rear_wheel_joint_name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virtual_rear_wheel_joint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3089-4F4B-B58F-2FF1-EA8AC659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77452">
            <a:off x="559401" y="724425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1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8654-45BD-09F9-6514-B972EC97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785E18-A95D-C2FD-3B76-D9F9B05968B6}"/>
              </a:ext>
            </a:extLst>
          </p:cNvPr>
          <p:cNvSpPr txBox="1"/>
          <p:nvPr/>
        </p:nvSpPr>
        <p:spPr>
          <a:xfrm>
            <a:off x="844732" y="287757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 &lt;joint name="${prefix}front_right_wheel_joint"&gt;</a:t>
            </a:r>
          </a:p>
          <a:p>
            <a:r>
              <a:rPr lang="en-US" sz="1200"/>
              <a:t>        &lt;command_interface name="position"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name="${prefix}front_left_wheel_joint"&gt;</a:t>
            </a:r>
          </a:p>
          <a:p>
            <a:r>
              <a:rPr lang="en-US" sz="1200"/>
              <a:t>        &lt;command_interface name="position"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name="${prefix}rear_right_wheel_joint"&gt;</a:t>
            </a:r>
          </a:p>
          <a:p>
            <a:r>
              <a:rPr lang="en-US" sz="1200"/>
              <a:t>        &lt;command_interface name="velocity" /&gt;</a:t>
            </a:r>
          </a:p>
          <a:p>
            <a:r>
              <a:rPr lang="en-US" sz="1200"/>
              <a:t>        &lt;state_interface name="velocity"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name="${prefix}rear_left_wheel_joint"&gt;</a:t>
            </a:r>
          </a:p>
          <a:p>
            <a:r>
              <a:rPr lang="en-US" sz="1200"/>
              <a:t>        &lt;command_interface name="velocity" /&gt;</a:t>
            </a:r>
          </a:p>
          <a:p>
            <a:r>
              <a:rPr lang="en-US" sz="1200"/>
              <a:t>        &lt;state_interface name="velocity"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10CFE-0144-EEE0-095C-1CFE0ED22E48}"/>
              </a:ext>
            </a:extLst>
          </p:cNvPr>
          <p:cNvSpPr txBox="1"/>
          <p:nvPr/>
        </p:nvSpPr>
        <p:spPr>
          <a:xfrm>
            <a:off x="6096000" y="483138"/>
            <a:ext cx="6096000" cy="170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"${prefix}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virtual_front_wheel_joint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command_interface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 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"${prefix}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virtual_rear_wheel_joint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command_interface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"velocity"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"velocity"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9B309-E0A6-677B-04A4-0F342043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89281">
            <a:off x="1273504" y="833286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54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4494-24B6-C14A-D1D0-73B85E37C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052647-344B-E617-3C2C-09ABFA8C33B3}"/>
              </a:ext>
            </a:extLst>
          </p:cNvPr>
          <p:cNvSpPr txBox="1"/>
          <p:nvPr/>
        </p:nvSpPr>
        <p:spPr>
          <a:xfrm>
            <a:off x="7570381" y="1223872"/>
            <a:ext cx="31047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private:  </a:t>
            </a:r>
            <a:r>
              <a:rPr lang="en-US" sz="2000" dirty="0" err="1"/>
              <a:t>ArduinoComms</a:t>
            </a:r>
            <a:r>
              <a:rPr lang="en-US" sz="2000" dirty="0"/>
              <a:t> comms_;  Config </a:t>
            </a:r>
            <a:r>
              <a:rPr lang="en-US" sz="2000" dirty="0" err="1"/>
              <a:t>cfg</a:t>
            </a:r>
            <a:r>
              <a:rPr lang="en-US" sz="2000" dirty="0"/>
              <a:t>_;  Wheel </a:t>
            </a:r>
            <a:r>
              <a:rPr lang="en-US" sz="2000" dirty="0" err="1"/>
              <a:t>wheel_l</a:t>
            </a:r>
            <a:r>
              <a:rPr lang="en-US" sz="2000" dirty="0"/>
              <a:t>_;  Wheel </a:t>
            </a:r>
            <a:r>
              <a:rPr lang="en-US" sz="2000" dirty="0" err="1"/>
              <a:t>wheel_r</a:t>
            </a:r>
            <a:r>
              <a:rPr lang="en-US" sz="2000" dirty="0"/>
              <a:t>_;};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EFFFB-9457-D221-3E96-6D41F783708F}"/>
              </a:ext>
            </a:extLst>
          </p:cNvPr>
          <p:cNvSpPr txBox="1"/>
          <p:nvPr/>
        </p:nvSpPr>
        <p:spPr>
          <a:xfrm>
            <a:off x="199360" y="3584211"/>
            <a:ext cx="6097772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ArduinoComms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comms_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rear_left_wheel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rear_right_wheel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ServoSteering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steering_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043A7-BC8C-1FF0-4C92-6E36F6C6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89281">
            <a:off x="1209709" y="1790216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1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7FD9-946C-4EDE-D178-0E990AFB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D6954-48C8-19BA-24AA-1B8F743D40BC}"/>
              </a:ext>
            </a:extLst>
          </p:cNvPr>
          <p:cNvSpPr txBox="1"/>
          <p:nvPr/>
        </p:nvSpPr>
        <p:spPr>
          <a:xfrm flipH="1">
            <a:off x="2990938" y="689719"/>
            <a:ext cx="4778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File built now 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267FFA70-5B9A-B471-DAD2-75C81B951D9A}"/>
              </a:ext>
            </a:extLst>
          </p:cNvPr>
          <p:cNvSpPr/>
          <p:nvPr/>
        </p:nvSpPr>
        <p:spPr>
          <a:xfrm>
            <a:off x="5652977" y="797441"/>
            <a:ext cx="443023" cy="369333"/>
          </a:xfrm>
          <a:prstGeom prst="smileyFac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DA1B5-8B29-576A-2B99-2BC08B9E5D14}"/>
              </a:ext>
            </a:extLst>
          </p:cNvPr>
          <p:cNvSpPr txBox="1"/>
          <p:nvPr/>
        </p:nvSpPr>
        <p:spPr>
          <a:xfrm>
            <a:off x="372140" y="1616149"/>
            <a:ext cx="9875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URDF/</a:t>
            </a:r>
            <a:r>
              <a:rPr lang="en-US" dirty="0" err="1"/>
              <a:t>Xacro</a:t>
            </a:r>
            <a:r>
              <a:rPr lang="en-US" dirty="0"/>
              <a:t> file publishes correct joint states.</a:t>
            </a:r>
          </a:p>
          <a:p>
            <a:pPr marL="342900" indent="-342900">
              <a:buAutoNum type="arabicPeriod"/>
            </a:pPr>
            <a:r>
              <a:rPr lang="en-US" dirty="0"/>
              <a:t>Test Controller Integration</a:t>
            </a:r>
          </a:p>
          <a:p>
            <a:pPr marL="342900" indent="-342900">
              <a:buAutoNum type="arabicPeriod"/>
            </a:pPr>
            <a:r>
              <a:rPr lang="en-US" dirty="0"/>
              <a:t>Test Commands</a:t>
            </a:r>
          </a:p>
          <a:p>
            <a:pPr marL="342900" indent="-342900">
              <a:buAutoNum type="arabicPeriod"/>
            </a:pPr>
            <a:r>
              <a:rPr lang="en-US" dirty="0"/>
              <a:t>Check if your hardware interface is correctly </a:t>
            </a:r>
            <a:r>
              <a:rPr lang="en-US"/>
              <a:t>responding to </a:t>
            </a:r>
            <a:r>
              <a:rPr lang="en-US" dirty="0"/>
              <a:t>commands and updating state interfaces</a:t>
            </a:r>
          </a:p>
          <a:p>
            <a:pPr marL="342900" indent="-342900">
              <a:buAutoNum type="arabicPeriod"/>
            </a:pPr>
            <a:r>
              <a:rPr lang="en-US" dirty="0"/>
              <a:t>Test Hardware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1992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06E3-6175-4CFE-A5BC-736639AD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CBF49-15D2-0824-9719-3BDFB2E2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09" y="818054"/>
            <a:ext cx="2267266" cy="3010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0DAA8-4E0E-A7C9-8D2A-07A8F5422BD2}"/>
              </a:ext>
            </a:extLst>
          </p:cNvPr>
          <p:cNvSpPr txBox="1"/>
          <p:nvPr/>
        </p:nvSpPr>
        <p:spPr>
          <a:xfrm>
            <a:off x="1889938" y="44872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ros2 topic </a:t>
            </a:r>
            <a:r>
              <a:rPr lang="en-US" dirty="0"/>
              <a:t>echo /</a:t>
            </a:r>
            <a:r>
              <a:rPr lang="en-US" dirty="0" err="1"/>
              <a:t>joint_states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FC5B8-9092-556F-31F1-07163DC2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08" y="1541721"/>
            <a:ext cx="5414190" cy="319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F162A-D0E6-BA15-DD64-40C91A6D7178}"/>
              </a:ext>
            </a:extLst>
          </p:cNvPr>
          <p:cNvSpPr txBox="1"/>
          <p:nvPr/>
        </p:nvSpPr>
        <p:spPr>
          <a:xfrm>
            <a:off x="6747942" y="63338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ros2 topic </a:t>
            </a:r>
            <a:r>
              <a:rPr lang="es-ES" dirty="0"/>
              <a:t>echo /</a:t>
            </a:r>
            <a:r>
              <a:rPr lang="es-ES" dirty="0" err="1"/>
              <a:t>cmd_vel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8E2B4-E96F-2EA9-889D-877D17CB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469"/>
            <a:ext cx="808785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2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26126-2B8C-9B6B-7C08-D5D441447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11D7E-4435-EDF9-6D6A-97A9C79FBB0D}"/>
              </a:ext>
            </a:extLst>
          </p:cNvPr>
          <p:cNvSpPr/>
          <p:nvPr/>
        </p:nvSpPr>
        <p:spPr>
          <a:xfrm>
            <a:off x="3112168" y="200526"/>
            <a:ext cx="5446295" cy="649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 am doing right now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 Dec,9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DA96-895E-7707-D024-FCB86C53F79E}"/>
              </a:ext>
            </a:extLst>
          </p:cNvPr>
          <p:cNvSpPr txBox="1"/>
          <p:nvPr/>
        </p:nvSpPr>
        <p:spPr>
          <a:xfrm>
            <a:off x="489284" y="1863891"/>
            <a:ext cx="1164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things I </a:t>
            </a:r>
            <a:r>
              <a:rPr lang="en-US" sz="1600"/>
              <a:t>require to </a:t>
            </a:r>
            <a:r>
              <a:rPr lang="en-US" sz="1600" dirty="0"/>
              <a:t>start with, static map and its config file. The current location of bot  using ACML.  Publishing msg in /</a:t>
            </a:r>
            <a:r>
              <a:rPr lang="en-US" sz="1600"/>
              <a:t>goal topic</a:t>
            </a:r>
            <a:r>
              <a:rPr lang="en-US" sz="1600" dirty="0"/>
              <a:t>.</a:t>
            </a:r>
          </a:p>
          <a:p>
            <a:r>
              <a:rPr lang="en-US" sz="1600" dirty="0"/>
              <a:t>Deciding the algo for finding shortest path and comparing it. And at last,  visualizing it on </a:t>
            </a:r>
            <a:r>
              <a:rPr lang="en-US" sz="1600" dirty="0" err="1"/>
              <a:t>rviz</a:t>
            </a:r>
            <a:r>
              <a:rPr lang="en-US" sz="1600" dirty="0"/>
              <a:t>, </a:t>
            </a:r>
            <a:r>
              <a:rPr lang="en-US" sz="1600" dirty="0" err="1"/>
              <a:t>eg</a:t>
            </a:r>
            <a:r>
              <a:rPr lang="en-US" sz="1600" dirty="0"/>
              <a:t>: path planned , robot pose, static map.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D7AC1-EDA6-36AA-07A9-7DDE471057FF}"/>
              </a:ext>
            </a:extLst>
          </p:cNvPr>
          <p:cNvSpPr txBox="1"/>
          <p:nvPr/>
        </p:nvSpPr>
        <p:spPr>
          <a:xfrm>
            <a:off x="4203032" y="46699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https://gist.github.com/guptaaditya746/4c2ee3906f23b3e4fa77c0bb0c073aef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EF60-1366-C6BB-4B88-816109840476}"/>
              </a:ext>
            </a:extLst>
          </p:cNvPr>
          <p:cNvSpPr txBox="1"/>
          <p:nvPr/>
        </p:nvSpPr>
        <p:spPr>
          <a:xfrm>
            <a:off x="3372852" y="1126229"/>
            <a:ext cx="544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Implementing global map using NAV2</a:t>
            </a:r>
          </a:p>
        </p:txBody>
      </p:sp>
    </p:spTree>
    <p:extLst>
      <p:ext uri="{BB962C8B-B14F-4D97-AF65-F5344CB8AC3E}">
        <p14:creationId xmlns:p14="http://schemas.microsoft.com/office/powerpoint/2010/main" val="3267056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6B5C7-366F-099A-A6A6-007E8FE13A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726" y="926540"/>
            <a:ext cx="5515745" cy="309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66D16B2-A3C2-FC9E-FC40-EF71B65405BB}"/>
              </a:ext>
            </a:extLst>
          </p:cNvPr>
          <p:cNvSpPr/>
          <p:nvPr/>
        </p:nvSpPr>
        <p:spPr>
          <a:xfrm>
            <a:off x="5045242" y="1195211"/>
            <a:ext cx="363588" cy="2638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995B4E-250B-FF73-30E8-9435CC51D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93563"/>
              </p:ext>
            </p:extLst>
          </p:nvPr>
        </p:nvGraphicFramePr>
        <p:xfrm>
          <a:off x="5602705" y="926540"/>
          <a:ext cx="753979" cy="30982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753979">
                  <a:extLst>
                    <a:ext uri="{9D8B030D-6E8A-4147-A177-3AD203B41FA5}">
                      <a16:colId xmlns:a16="http://schemas.microsoft.com/office/drawing/2014/main" val="2619362701"/>
                    </a:ext>
                  </a:extLst>
                </a:gridCol>
              </a:tblGrid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85829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Done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900681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Next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37013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211965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612501"/>
                  </a:ext>
                </a:extLst>
              </a:tr>
              <a:tr h="455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Partially Done (steer left)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93145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157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8A5547-52B3-41CE-ED06-A0B6865326FA}"/>
              </a:ext>
            </a:extLst>
          </p:cNvPr>
          <p:cNvSpPr txBox="1"/>
          <p:nvPr/>
        </p:nvSpPr>
        <p:spPr>
          <a:xfrm>
            <a:off x="7718894" y="489177"/>
            <a:ext cx="525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F1F87-F024-24AF-8112-52FB2066BE9F}"/>
              </a:ext>
            </a:extLst>
          </p:cNvPr>
          <p:cNvSpPr/>
          <p:nvPr/>
        </p:nvSpPr>
        <p:spPr>
          <a:xfrm>
            <a:off x="3573379" y="96293"/>
            <a:ext cx="5045242" cy="3928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Where we are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 Dec,9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7084B-625E-ACDA-277A-73CCEF4F51B3}"/>
              </a:ext>
            </a:extLst>
          </p:cNvPr>
          <p:cNvSpPr txBox="1"/>
          <p:nvPr/>
        </p:nvSpPr>
        <p:spPr>
          <a:xfrm>
            <a:off x="12274851" y="85850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D1E7363-665A-8178-BA6D-F0E5B2D47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180456"/>
              </p:ext>
            </p:extLst>
          </p:nvPr>
        </p:nvGraphicFramePr>
        <p:xfrm>
          <a:off x="0" y="4050268"/>
          <a:ext cx="4676274" cy="2867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4744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77678-0E90-879A-B79E-AD52B2AEE623}"/>
              </a:ext>
            </a:extLst>
          </p:cNvPr>
          <p:cNvSpPr txBox="1"/>
          <p:nvPr/>
        </p:nvSpPr>
        <p:spPr>
          <a:xfrm>
            <a:off x="401053" y="184484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global </a:t>
            </a:r>
            <a:r>
              <a:rPr lang="en-US" dirty="0" err="1"/>
              <a:t>palnner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6758B7-8B82-09C6-A306-C61F0CD99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739493"/>
              </p:ext>
            </p:extLst>
          </p:nvPr>
        </p:nvGraphicFramePr>
        <p:xfrm>
          <a:off x="2031999" y="719666"/>
          <a:ext cx="9968412" cy="570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9BA65E-92DF-9FBF-8C44-25FEB0E97D34}"/>
              </a:ext>
            </a:extLst>
          </p:cNvPr>
          <p:cNvSpPr txBox="1"/>
          <p:nvPr/>
        </p:nvSpPr>
        <p:spPr>
          <a:xfrm>
            <a:off x="191589" y="98530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header:</a:t>
            </a:r>
          </a:p>
          <a:p>
            <a:r>
              <a:rPr lang="en-US" dirty="0"/>
              <a:t>  stamp:</a:t>
            </a:r>
          </a:p>
          <a:p>
            <a:r>
              <a:rPr lang="en-US" dirty="0"/>
              <a:t>    sec: 1734569470</a:t>
            </a:r>
          </a:p>
          <a:p>
            <a:r>
              <a:rPr lang="en-US" dirty="0"/>
              <a:t>    </a:t>
            </a:r>
            <a:r>
              <a:rPr lang="en-US" dirty="0" err="1"/>
              <a:t>nanosec</a:t>
            </a:r>
            <a:r>
              <a:rPr lang="en-US" dirty="0"/>
              <a:t>: 234567</a:t>
            </a:r>
          </a:p>
          <a:p>
            <a:r>
              <a:rPr lang="en-US" dirty="0"/>
              <a:t>  </a:t>
            </a:r>
            <a:r>
              <a:rPr lang="en-US" dirty="0" err="1"/>
              <a:t>frame_id</a:t>
            </a:r>
            <a:r>
              <a:rPr lang="en-US" dirty="0"/>
              <a:t>: "map"</a:t>
            </a:r>
          </a:p>
          <a:p>
            <a:r>
              <a:rPr lang="en-US" dirty="0"/>
              <a:t>pose:</a:t>
            </a:r>
          </a:p>
          <a:p>
            <a:r>
              <a:rPr lang="en-US" dirty="0"/>
              <a:t>  position:</a:t>
            </a:r>
          </a:p>
          <a:p>
            <a:r>
              <a:rPr lang="en-US" dirty="0"/>
              <a:t>    x: 2.0</a:t>
            </a:r>
          </a:p>
          <a:p>
            <a:r>
              <a:rPr lang="en-US" dirty="0"/>
              <a:t>    y: 3.0</a:t>
            </a:r>
          </a:p>
          <a:p>
            <a:r>
              <a:rPr lang="en-US" dirty="0"/>
              <a:t>    z: 0.0</a:t>
            </a:r>
          </a:p>
          <a:p>
            <a:r>
              <a:rPr lang="en-US" dirty="0"/>
              <a:t>  orientation:</a:t>
            </a:r>
          </a:p>
          <a:p>
            <a:r>
              <a:rPr lang="en-US" dirty="0"/>
              <a:t>    x: 0.0</a:t>
            </a:r>
          </a:p>
          <a:p>
            <a:r>
              <a:rPr lang="en-US" dirty="0"/>
              <a:t>    y: 0.0</a:t>
            </a:r>
          </a:p>
          <a:p>
            <a:r>
              <a:rPr lang="en-US" dirty="0"/>
              <a:t>    z: 0.707</a:t>
            </a:r>
          </a:p>
          <a:p>
            <a:r>
              <a:rPr lang="en-US" dirty="0"/>
              <a:t>    w: 0.707</a:t>
            </a:r>
          </a:p>
        </p:txBody>
      </p:sp>
    </p:spTree>
    <p:extLst>
      <p:ext uri="{BB962C8B-B14F-4D97-AF65-F5344CB8AC3E}">
        <p14:creationId xmlns:p14="http://schemas.microsoft.com/office/powerpoint/2010/main" val="1678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E010-6C89-F74D-10FB-96EF0BC8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9B349F-C1DE-FC79-EA55-DFDFF4F8532D}"/>
              </a:ext>
            </a:extLst>
          </p:cNvPr>
          <p:cNvSpPr txBox="1"/>
          <p:nvPr/>
        </p:nvSpPr>
        <p:spPr>
          <a:xfrm>
            <a:off x="3047999" y="889843"/>
            <a:ext cx="73186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Flow in the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Step-by-Step Data 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 MPU6050 reads linear acceleration and angular velocity.</a:t>
            </a:r>
          </a:p>
          <a:p>
            <a:r>
              <a:rPr lang="en-US" b="1" dirty="0"/>
              <a:t>2. Preprocessing on Arduino</a:t>
            </a:r>
            <a:r>
              <a:rPr lang="en-US" dirty="0"/>
              <a:t>: Basic filtering (if any) and formatting data.</a:t>
            </a:r>
          </a:p>
          <a:p>
            <a:r>
              <a:rPr lang="en-US" b="1" dirty="0"/>
              <a:t>3. Data </a:t>
            </a:r>
            <a:r>
              <a:rPr lang="en-US" b="1"/>
              <a:t>Transmission to </a:t>
            </a:r>
            <a:r>
              <a:rPr lang="en-US" b="1" dirty="0"/>
              <a:t>Raspberry Pi (RP4)</a:t>
            </a:r>
            <a:r>
              <a:rPr lang="en-US" dirty="0"/>
              <a:t>: Arduino sends data over I2C or </a:t>
            </a:r>
            <a:r>
              <a:rPr lang="en-US"/>
              <a:t>serial to </a:t>
            </a:r>
            <a:r>
              <a:rPr lang="en-US" dirty="0"/>
              <a:t>RP4.</a:t>
            </a:r>
          </a:p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ROS2 Node Publishes IMU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 ROS2 node on RP4 reads the data and publishes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it </a:t>
            </a:r>
            <a:r>
              <a:rPr lang="en-US" altLang="en-US"/>
              <a:t>to </a:t>
            </a:r>
            <a:r>
              <a:rPr lang="en-US" altLang="en-US" dirty="0"/>
              <a:t>/imu/data. </a:t>
            </a:r>
          </a:p>
          <a:p>
            <a:endParaRPr lang="en-US" altLang="en-US" dirty="0"/>
          </a:p>
          <a:p>
            <a:r>
              <a:rPr lang="en-US" b="1" dirty="0"/>
              <a:t>5. Data Fusion and Usage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robot_localization</a:t>
            </a:r>
            <a:r>
              <a:rPr lang="en-US" dirty="0"/>
              <a:t> package combines IMU data with other sensor data (like LiDAR</a:t>
            </a:r>
            <a:r>
              <a:rPr lang="en-US"/>
              <a:t>) to </a:t>
            </a:r>
            <a:r>
              <a:rPr lang="en-US" dirty="0"/>
              <a:t>estimate position and orientation.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Navigation and Control Nodes</a:t>
            </a:r>
            <a:r>
              <a:rPr lang="en-US" dirty="0"/>
              <a:t> use this </a:t>
            </a:r>
            <a:r>
              <a:rPr lang="en-US"/>
              <a:t>information to </a:t>
            </a:r>
            <a:r>
              <a:rPr lang="en-US" dirty="0"/>
              <a:t>adjust the car’s path and maintain stability.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13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B864-C34A-1164-B22C-577AF021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12482-6B8B-46F3-C879-F1623081C14D}"/>
              </a:ext>
            </a:extLst>
          </p:cNvPr>
          <p:cNvSpPr txBox="1"/>
          <p:nvPr/>
        </p:nvSpPr>
        <p:spPr>
          <a:xfrm>
            <a:off x="144379" y="20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Map loading, .</a:t>
            </a:r>
            <a:r>
              <a:rPr lang="en-US" err="1"/>
              <a:t>pgm</a:t>
            </a:r>
            <a:r>
              <a:rPr lang="en-US"/>
              <a:t> to </a:t>
            </a:r>
            <a:r>
              <a:rPr lang="en-US" dirty="0"/>
              <a:t>/map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1DBCB0-3D3C-232B-E434-E36F919A7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3748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588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E82D-EE3B-D65F-F692-C11ED2A3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1543CB-0A40-1816-C1FC-7E6201B67514}"/>
              </a:ext>
            </a:extLst>
          </p:cNvPr>
          <p:cNvSpPr txBox="1"/>
          <p:nvPr/>
        </p:nvSpPr>
        <p:spPr>
          <a:xfrm>
            <a:off x="144379" y="20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Localization-ACML, /scan and /</a:t>
            </a:r>
            <a:r>
              <a:rPr lang="en-US" err="1"/>
              <a:t>odom</a:t>
            </a:r>
            <a:r>
              <a:rPr lang="en-US"/>
              <a:t> to </a:t>
            </a:r>
            <a:r>
              <a:rPr lang="en-US" dirty="0"/>
              <a:t>/</a:t>
            </a:r>
            <a:r>
              <a:rPr lang="en-US" dirty="0" err="1"/>
              <a:t>amcl_pose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82C586-C70A-26B0-99AE-3365496E7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2628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25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CE8AC-6D90-2393-FA0A-867B03D3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97C76-C4CA-3B21-C5B1-7627607D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922"/>
            <a:ext cx="12192000" cy="23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3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5A89E-3866-4E6C-E737-C922B3F2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86AF15-8202-7384-48A1-1E645773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11" y="1751347"/>
            <a:ext cx="58674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0BCA62-CDAE-12F0-B0BA-866D2001CF20}"/>
              </a:ext>
            </a:extLst>
          </p:cNvPr>
          <p:cNvSpPr txBox="1"/>
          <p:nvPr/>
        </p:nvSpPr>
        <p:spPr>
          <a:xfrm>
            <a:off x="7042484" y="18769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Pkg and 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529DE-081F-F447-F2B1-271F042EB60A}"/>
              </a:ext>
            </a:extLst>
          </p:cNvPr>
          <p:cNvSpPr txBox="1"/>
          <p:nvPr/>
        </p:nvSpPr>
        <p:spPr>
          <a:xfrm>
            <a:off x="6970294" y="407720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Pkg and 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CBE4-F313-6619-DD0B-04FF9D23116C}"/>
              </a:ext>
            </a:extLst>
          </p:cNvPr>
          <p:cNvSpPr txBox="1"/>
          <p:nvPr/>
        </p:nvSpPr>
        <p:spPr>
          <a:xfrm>
            <a:off x="2751221" y="762000"/>
            <a:ext cx="683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plugin works ? </a:t>
            </a:r>
            <a:r>
              <a:rPr lang="en-US" dirty="0" err="1"/>
              <a:t>Pluginlib</a:t>
            </a:r>
            <a:r>
              <a:rPr lang="en-US" dirty="0"/>
              <a:t> helps in loading of plugin in dynamic time</a:t>
            </a:r>
          </a:p>
        </p:txBody>
      </p:sp>
    </p:spTree>
    <p:extLst>
      <p:ext uri="{BB962C8B-B14F-4D97-AF65-F5344CB8AC3E}">
        <p14:creationId xmlns:p14="http://schemas.microsoft.com/office/powerpoint/2010/main" val="1088418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278B-F9BD-994F-C7BE-4A700C97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18182-6284-FA8C-F683-51F872AC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38" y="0"/>
            <a:ext cx="80193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2015F-4EEC-F471-C0D1-3121627FDE82}"/>
              </a:ext>
            </a:extLst>
          </p:cNvPr>
          <p:cNvSpPr txBox="1"/>
          <p:nvPr/>
        </p:nvSpPr>
        <p:spPr>
          <a:xfrm>
            <a:off x="368969" y="116305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6A306-218A-2EDC-097D-2810B3F28275}"/>
              </a:ext>
            </a:extLst>
          </p:cNvPr>
          <p:cNvSpPr txBox="1"/>
          <p:nvPr/>
        </p:nvSpPr>
        <p:spPr>
          <a:xfrm>
            <a:off x="10307053" y="162109"/>
            <a:ext cx="1804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https://gist.github.com/guptaaditya746/bea450c848ff6da121f5a58bc81f5212</a:t>
            </a:r>
          </a:p>
        </p:txBody>
      </p:sp>
    </p:spTree>
    <p:extLst>
      <p:ext uri="{BB962C8B-B14F-4D97-AF65-F5344CB8AC3E}">
        <p14:creationId xmlns:p14="http://schemas.microsoft.com/office/powerpoint/2010/main" val="3956156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8EF7-8A62-B664-27A2-D3C582F3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A5EBE-B7B1-2C69-66F2-82B1B773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7844945" cy="4403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53F622-EE40-287F-0F3A-D26347EA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54" y="2488561"/>
            <a:ext cx="7844945" cy="42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5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8EA5-94E1-6AE9-BBFD-B14FE28B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DFC1E-9B3B-5095-B1E4-B0F58C103478}"/>
              </a:ext>
            </a:extLst>
          </p:cNvPr>
          <p:cNvSpPr/>
          <p:nvPr/>
        </p:nvSpPr>
        <p:spPr>
          <a:xfrm>
            <a:off x="742278" y="839095"/>
            <a:ext cx="11198710" cy="5830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/>
              <a:t>Purpose of rsp.launch.py is to just load state publisher </a:t>
            </a:r>
            <a:r>
              <a:rPr lang="en-US" dirty="0" err="1"/>
              <a:t>tf</a:t>
            </a:r>
            <a:r>
              <a:rPr lang="en-US" dirty="0"/>
              <a:t>, no </a:t>
            </a:r>
            <a:r>
              <a:rPr lang="en-US" dirty="0" err="1"/>
              <a:t>rviz</a:t>
            </a:r>
            <a:r>
              <a:rPr lang="en-US"/>
              <a:t>.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75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44CF-D6A5-5664-EAE7-38F72F06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F9ED65-4A5A-5CBC-AA79-C1132426DB41}"/>
              </a:ext>
            </a:extLst>
          </p:cNvPr>
          <p:cNvSpPr txBox="1"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Structure of Nav2 Logs</a:t>
            </a:r>
          </a:p>
          <a:p>
            <a:r>
              <a:rPr lang="en-US" dirty="0"/>
              <a:t>Nav2 logs provide messages from its nodes during a navigation session. The key components generating logs are: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Map Server</a:t>
            </a:r>
            <a:r>
              <a:rPr lang="en-US" dirty="0"/>
              <a:t>: Provides the map to the global costmap.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AMCL</a:t>
            </a:r>
            <a:r>
              <a:rPr lang="en-US" dirty="0"/>
              <a:t>: Localizes the robot on the map using LIDAR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Planner Server</a:t>
            </a:r>
            <a:r>
              <a:rPr lang="en-US" dirty="0"/>
              <a:t>: Computes the global path.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Controller Server</a:t>
            </a:r>
            <a:r>
              <a:rPr lang="en-US" dirty="0"/>
              <a:t>: Generates local commands for the robot to follow the path.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BT Navigator</a:t>
            </a:r>
            <a:r>
              <a:rPr lang="en-US" dirty="0"/>
              <a:t>: Coordinates planning and execution using a Behavior Tree.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Lifecycle Manager</a:t>
            </a:r>
            <a:r>
              <a:rPr lang="en-US" dirty="0"/>
              <a:t>: Manages the lifecycle of the above nodes.</a:t>
            </a:r>
          </a:p>
        </p:txBody>
      </p:sp>
    </p:spTree>
    <p:extLst>
      <p:ext uri="{BB962C8B-B14F-4D97-AF65-F5344CB8AC3E}">
        <p14:creationId xmlns:p14="http://schemas.microsoft.com/office/powerpoint/2010/main" val="797617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E97A2-7667-1527-09A5-75C85567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E871D-EA2D-8183-6DD6-4EC32928C0D2}"/>
              </a:ext>
            </a:extLst>
          </p:cNvPr>
          <p:cNvSpPr txBox="1"/>
          <p:nvPr/>
        </p:nvSpPr>
        <p:spPr>
          <a:xfrm>
            <a:off x="4012602" y="2130014"/>
            <a:ext cx="4100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Final </a:t>
            </a:r>
            <a:r>
              <a:rPr lang="en-US" sz="4400" dirty="0"/>
              <a:t>work layout</a:t>
            </a:r>
          </a:p>
        </p:txBody>
      </p:sp>
    </p:spTree>
    <p:extLst>
      <p:ext uri="{BB962C8B-B14F-4D97-AF65-F5344CB8AC3E}">
        <p14:creationId xmlns:p14="http://schemas.microsoft.com/office/powerpoint/2010/main" val="4575381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EEB54-4E9C-A4BA-37DD-4159FC69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27DF-5E86-2D16-AD74-5DA83800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06D0FE-0847-77F5-3C32-FCFDB370E6C2}"/>
              </a:ext>
            </a:extLst>
          </p:cNvPr>
          <p:cNvSpPr txBox="1"/>
          <p:nvPr/>
        </p:nvSpPr>
        <p:spPr>
          <a:xfrm>
            <a:off x="503434" y="416977"/>
            <a:ext cx="1147623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Important Concepts for Working with IMU Data:</a:t>
            </a:r>
          </a:p>
          <a:p>
            <a:endParaRPr lang="en-US" b="1" dirty="0"/>
          </a:p>
          <a:p>
            <a:r>
              <a:rPr lang="en-US" b="1" dirty="0"/>
              <a:t>1. Noise and Drift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 sensors can be noisy and </a:t>
            </a:r>
            <a:r>
              <a:rPr lang="en-US"/>
              <a:t>subject to </a:t>
            </a:r>
            <a:r>
              <a:rPr lang="en-US" dirty="0"/>
              <a:t>drift over time, especially in low-cost sensors like the MPU6050.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filtering techniques such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Complementary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Kalman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(provided by ROS2 packages like </a:t>
            </a:r>
            <a:r>
              <a:rPr lang="en-US" altLang="en-US" b="1" i="1" u="sng" dirty="0" err="1"/>
              <a:t>robot_localization</a:t>
            </a:r>
            <a:r>
              <a:rPr lang="en-US" altLang="en-US"/>
              <a:t>) to </a:t>
            </a:r>
            <a:r>
              <a:rPr lang="en-US" altLang="en-US" dirty="0"/>
              <a:t>fuse IMU data with other sensors and reduce drift. </a:t>
            </a:r>
          </a:p>
          <a:p>
            <a:endParaRPr lang="en-US" b="1" dirty="0"/>
          </a:p>
          <a:p>
            <a:r>
              <a:rPr lang="en-US" b="1" dirty="0"/>
              <a:t>2. Sensor Calibration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Calibration</a:t>
            </a:r>
            <a:r>
              <a:rPr lang="en-US" dirty="0"/>
              <a:t>: Ensures that the IMU’s readings are accurate for each axis. A common method involves placing the sensor in different orientations and adjusting for 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Calibration</a:t>
            </a:r>
            <a:r>
              <a:rPr lang="en-US" dirty="0"/>
              <a:t>: Corrects for any inherent bias in the gyroscope </a:t>
            </a:r>
            <a:r>
              <a:rPr lang="en-US"/>
              <a:t>readings to </a:t>
            </a:r>
            <a:r>
              <a:rPr lang="en-US" dirty="0"/>
              <a:t>prevent drift.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3.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Coordinate Frames and Transformation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data from the IMU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needs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 correctly oriented with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respect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car’s frame of reference </a:t>
            </a:r>
            <a:r>
              <a:rPr lang="en-US" altLang="en-US" dirty="0"/>
              <a:t>(</a:t>
            </a:r>
            <a:r>
              <a:rPr lang="en-US" altLang="en-US" dirty="0" err="1"/>
              <a:t>base_link</a:t>
            </a:r>
            <a:r>
              <a:rPr lang="en-US" altLang="en-US" dirty="0"/>
              <a:t>). ROS2 uses tf2 (transformation</a:t>
            </a:r>
            <a:r>
              <a:rPr lang="en-US" altLang="en-US"/>
              <a:t>)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 coordinate frames and ensure that IMU data aligns with other sensor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04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D2A65-7F7F-BCFA-68A8-A1EB2CF0A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2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F9CCD-9AE5-459C-726F-218FC54C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884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87B7-55EF-B475-63A7-EF95B4A5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091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7F3-FF42-84EF-B27C-8A1E12E8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875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D0E0-5FD1-FC75-6A72-A0B71531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45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D6B36-C6B0-9160-8F50-7ABE1639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598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90798-7F0E-D238-AC92-4E66D39B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7306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6715B-DEF5-DE62-0D6C-83306833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15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5791</Words>
  <Application>Microsoft Office PowerPoint</Application>
  <PresentationFormat>Widescreen</PresentationFormat>
  <Paragraphs>600</Paragraphs>
  <Slides>97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Arial</vt:lpstr>
      <vt:lpstr>Arial Unicode MS</vt:lpstr>
      <vt:lpstr>Calibri</vt:lpstr>
      <vt:lpstr>Calibri Light</vt:lpstr>
      <vt:lpstr>Consolas</vt:lpstr>
      <vt:lpstr>Google Sans</vt:lpstr>
      <vt:lpstr>Lato</vt:lpstr>
      <vt:lpstr>Typonine Sans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Gupta</dc:creator>
  <cp:lastModifiedBy>Aditya Gupta</cp:lastModifiedBy>
  <cp:revision>29</cp:revision>
  <dcterms:created xsi:type="dcterms:W3CDTF">2024-11-10T14:42:05Z</dcterms:created>
  <dcterms:modified xsi:type="dcterms:W3CDTF">2025-01-13T19:10:10Z</dcterms:modified>
</cp:coreProperties>
</file>